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82" r:id="rId4"/>
    <p:sldMasterId id="2147484046" r:id="rId5"/>
  </p:sldMasterIdLst>
  <p:notesMasterIdLst>
    <p:notesMasterId r:id="rId43"/>
  </p:notesMasterIdLst>
  <p:handoutMasterIdLst>
    <p:handoutMasterId r:id="rId44"/>
  </p:handoutMasterIdLst>
  <p:sldIdLst>
    <p:sldId id="648" r:id="rId6"/>
    <p:sldId id="844" r:id="rId7"/>
    <p:sldId id="888" r:id="rId8"/>
    <p:sldId id="889" r:id="rId9"/>
    <p:sldId id="890" r:id="rId10"/>
    <p:sldId id="891" r:id="rId11"/>
    <p:sldId id="892" r:id="rId12"/>
    <p:sldId id="847" r:id="rId13"/>
    <p:sldId id="879" r:id="rId14"/>
    <p:sldId id="849" r:id="rId15"/>
    <p:sldId id="850" r:id="rId16"/>
    <p:sldId id="857" r:id="rId17"/>
    <p:sldId id="789" r:id="rId18"/>
    <p:sldId id="851" r:id="rId19"/>
    <p:sldId id="852" r:id="rId20"/>
    <p:sldId id="853" r:id="rId21"/>
    <p:sldId id="858" r:id="rId22"/>
    <p:sldId id="894" r:id="rId23"/>
    <p:sldId id="854" r:id="rId24"/>
    <p:sldId id="861" r:id="rId25"/>
    <p:sldId id="863" r:id="rId26"/>
    <p:sldId id="877" r:id="rId27"/>
    <p:sldId id="865" r:id="rId28"/>
    <p:sldId id="866" r:id="rId29"/>
    <p:sldId id="867" r:id="rId30"/>
    <p:sldId id="899" r:id="rId31"/>
    <p:sldId id="871" r:id="rId32"/>
    <p:sldId id="872" r:id="rId33"/>
    <p:sldId id="900" r:id="rId34"/>
    <p:sldId id="873" r:id="rId35"/>
    <p:sldId id="885" r:id="rId36"/>
    <p:sldId id="886" r:id="rId37"/>
    <p:sldId id="887" r:id="rId38"/>
    <p:sldId id="878" r:id="rId39"/>
    <p:sldId id="901" r:id="rId40"/>
    <p:sldId id="882" r:id="rId41"/>
    <p:sldId id="654" r:id="rId42"/>
  </p:sldIdLst>
  <p:sldSz cx="12188825" cy="6858000"/>
  <p:notesSz cx="6858000" cy="9144000"/>
  <p:defaultTex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 id="{5282E243-DE5F-4D76-9AA1-C82954DBF7D4}">
          <p14:sldIdLst>
            <p14:sldId id="648"/>
            <p14:sldId id="844"/>
          </p14:sldIdLst>
        </p14:section>
        <p14:section name="Simple Migrations" id="{E1CC5E1B-76CE-4269-A343-4207D95C50B8}">
          <p14:sldIdLst>
            <p14:sldId id="888"/>
            <p14:sldId id="889"/>
            <p14:sldId id="890"/>
            <p14:sldId id="891"/>
            <p14:sldId id="892"/>
            <p14:sldId id="847"/>
            <p14:sldId id="879"/>
          </p14:sldIdLst>
        </p14:section>
        <p14:section name="IMAP Migrations" id="{D8365905-AD4F-46A7-B8E1-26817CA7A2CB}">
          <p14:sldIdLst>
            <p14:sldId id="849"/>
            <p14:sldId id="850"/>
            <p14:sldId id="857"/>
            <p14:sldId id="789"/>
            <p14:sldId id="851"/>
          </p14:sldIdLst>
        </p14:section>
        <p14:section name="CEM" id="{3B2C82C6-D140-4654-9284-B4F6020E082D}">
          <p14:sldIdLst>
            <p14:sldId id="852"/>
            <p14:sldId id="853"/>
            <p14:sldId id="858"/>
            <p14:sldId id="894"/>
            <p14:sldId id="854"/>
            <p14:sldId id="861"/>
            <p14:sldId id="863"/>
            <p14:sldId id="877"/>
          </p14:sldIdLst>
        </p14:section>
        <p14:section name="SEM" id="{9D9CC446-A09B-4364-B7E6-9DAB486EC050}">
          <p14:sldIdLst>
            <p14:sldId id="865"/>
            <p14:sldId id="866"/>
            <p14:sldId id="867"/>
            <p14:sldId id="899"/>
            <p14:sldId id="871"/>
            <p14:sldId id="872"/>
            <p14:sldId id="900"/>
            <p14:sldId id="873"/>
            <p14:sldId id="885"/>
            <p14:sldId id="886"/>
            <p14:sldId id="887"/>
            <p14:sldId id="878"/>
            <p14:sldId id="901"/>
          </p14:sldIdLst>
        </p14:section>
        <p14:section name="Appendix" id="{5E73DB7D-46C2-4259-B864-75402ED2C136}">
          <p14:sldIdLst>
            <p14:sldId id="882"/>
            <p14:sldId id="654"/>
          </p14:sldIdLst>
        </p14:section>
      </p14:sectionLst>
    </p:ext>
    <p:ext uri="{EFAFB233-063F-42B5-8137-9DF3F51BA10A}">
      <p15:sldGuideLst xmlns:p15="http://schemas.microsoft.com/office/powerpoint/2012/main">
        <p15:guide id="1" orient="horz" pos="142">
          <p15:clr>
            <a:srgbClr val="A4A3A4"/>
          </p15:clr>
        </p15:guide>
        <p15:guide id="2" orient="horz" pos="4176">
          <p15:clr>
            <a:srgbClr val="A4A3A4"/>
          </p15:clr>
        </p15:guide>
        <p15:guide id="3" orient="horz" pos="912">
          <p15:clr>
            <a:srgbClr val="A4A3A4"/>
          </p15:clr>
        </p15:guide>
        <p15:guide id="4" orient="horz" pos="1197">
          <p15:clr>
            <a:srgbClr val="A4A3A4"/>
          </p15:clr>
        </p15:guide>
        <p15:guide id="5" orient="horz" pos="1957">
          <p15:clr>
            <a:srgbClr val="A4A3A4"/>
          </p15:clr>
        </p15:guide>
        <p15:guide id="6" orient="horz" pos="2723">
          <p15:clr>
            <a:srgbClr val="A4A3A4"/>
          </p15:clr>
        </p15:guide>
        <p15:guide id="7" orient="horz" pos="2159">
          <p15:clr>
            <a:srgbClr val="A4A3A4"/>
          </p15:clr>
        </p15:guide>
        <p15:guide id="8" orient="horz" pos="3863">
          <p15:clr>
            <a:srgbClr val="A4A3A4"/>
          </p15:clr>
        </p15:guide>
        <p15:guide id="9" orient="horz" pos="3566">
          <p15:clr>
            <a:srgbClr val="A4A3A4"/>
          </p15:clr>
        </p15:guide>
        <p15:guide id="10" pos="128">
          <p15:clr>
            <a:srgbClr val="A4A3A4"/>
          </p15:clr>
        </p15:guide>
        <p15:guide id="11" pos="1767">
          <p15:clr>
            <a:srgbClr val="A4A3A4"/>
          </p15:clr>
        </p15:guide>
        <p15:guide id="12" pos="7554">
          <p15:clr>
            <a:srgbClr val="A4A3A4"/>
          </p15:clr>
        </p15:guide>
        <p15:guide id="13" pos="328">
          <p15:clr>
            <a:srgbClr val="A4A3A4"/>
          </p15:clr>
        </p15:guide>
        <p15:guide id="14" pos="7353">
          <p15:clr>
            <a:srgbClr val="A4A3A4"/>
          </p15:clr>
        </p15:guide>
        <p15:guide id="15" pos="613">
          <p15:clr>
            <a:srgbClr val="A4A3A4"/>
          </p15:clr>
        </p15:guide>
        <p15:guide id="16" pos="7062">
          <p15:clr>
            <a:srgbClr val="A4A3A4"/>
          </p15:clr>
        </p15:guide>
        <p15:guide id="17" pos="3837">
          <p15:clr>
            <a:srgbClr val="A4A3A4"/>
          </p15:clr>
        </p15:guide>
        <p15:guide id="18" pos="2216">
          <p15:clr>
            <a:srgbClr val="A4A3A4"/>
          </p15:clr>
        </p15:guide>
        <p15:guide id="19" pos="377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ndres Caldera" initials="AC" lastIdx="4" clrIdx="0"/>
  <p:cmAuthor id="1" name="Dennis Rea" initials="DR" lastIdx="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8EE"/>
    <a:srgbClr val="0072C6"/>
    <a:srgbClr val="2D82FF"/>
    <a:srgbClr val="0042AC"/>
    <a:srgbClr val="D2D2D2"/>
    <a:srgbClr val="969696"/>
    <a:srgbClr val="505050"/>
    <a:srgbClr val="00188F"/>
    <a:srgbClr val="EB3C00"/>
    <a:srgbClr val="6821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335" autoAdjust="0"/>
    <p:restoredTop sz="84769" autoAdjust="0"/>
  </p:normalViewPr>
  <p:slideViewPr>
    <p:cSldViewPr snapToGrid="0">
      <p:cViewPr varScale="1">
        <p:scale>
          <a:sx n="63" d="100"/>
          <a:sy n="63" d="100"/>
        </p:scale>
        <p:origin x="1206" y="66"/>
      </p:cViewPr>
      <p:guideLst>
        <p:guide orient="horz" pos="142"/>
        <p:guide orient="horz" pos="4176"/>
        <p:guide orient="horz" pos="912"/>
        <p:guide orient="horz" pos="1197"/>
        <p:guide orient="horz" pos="1957"/>
        <p:guide orient="horz" pos="2723"/>
        <p:guide orient="horz" pos="2159"/>
        <p:guide orient="horz" pos="3863"/>
        <p:guide orient="horz" pos="3566"/>
        <p:guide pos="128"/>
        <p:guide pos="1767"/>
        <p:guide pos="7554"/>
        <p:guide pos="328"/>
        <p:guide pos="7353"/>
        <p:guide pos="613"/>
        <p:guide pos="7062"/>
        <p:guide pos="3837"/>
        <p:guide pos="2216"/>
        <p:guide pos="3771"/>
      </p:guideLst>
    </p:cSldViewPr>
  </p:slideViewPr>
  <p:notesTextViewPr>
    <p:cViewPr>
      <p:scale>
        <a:sx n="100" d="100"/>
        <a:sy n="100" d="100"/>
      </p:scale>
      <p:origin x="0" y="0"/>
    </p:cViewPr>
  </p:notesTextViewPr>
  <p:sorterViewPr>
    <p:cViewPr varScale="1">
      <p:scale>
        <a:sx n="1" d="1"/>
        <a:sy n="1" d="1"/>
      </p:scale>
      <p:origin x="0" y="-44898"/>
    </p:cViewPr>
  </p:sorterViewPr>
  <p:notesViewPr>
    <p:cSldViewPr snapToGrid="0" showGuides="1">
      <p:cViewPr varScale="1">
        <p:scale>
          <a:sx n="82" d="100"/>
          <a:sy n="82" d="100"/>
        </p:scale>
        <p:origin x="-3132" y="-96"/>
      </p:cViewPr>
      <p:guideLst>
        <p:guide orient="horz" pos="2880"/>
        <p:guide pos="2160"/>
      </p:guideLst>
    </p:cSldViewPr>
  </p:notesViewPr>
  <p:gridSpacing cx="228600" cy="2286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en-US" dirty="0" smtClean="0"/>
              <a:t>Microsoft Office365</a:t>
            </a:r>
            <a:endParaRPr lang="en-US" dirty="0"/>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E219B1A-AE41-483B-A766-69B9363DDA6A}" type="datetimeFigureOut">
              <a:rPr lang="en-US" smtClean="0"/>
              <a:t>11/5/2014</a:t>
            </a:fld>
            <a:endParaRPr lang="en-US"/>
          </a:p>
        </p:txBody>
      </p:sp>
      <p:sp>
        <p:nvSpPr>
          <p:cNvPr id="8" name="Footer Placeholder 7"/>
          <p:cNvSpPr>
            <a:spLocks noGrp="1"/>
          </p:cNvSpPr>
          <p:nvPr>
            <p:ph type="ftr" sz="quarter" idx="2"/>
          </p:nvPr>
        </p:nvSpPr>
        <p:spPr>
          <a:xfrm>
            <a:off x="0" y="8685212"/>
            <a:ext cx="5795010" cy="366191"/>
          </a:xfrm>
          <a:prstGeom prst="rect">
            <a:avLst/>
          </a:prstGeom>
        </p:spPr>
        <p:txBody>
          <a:bodyPr vert="horz" lIns="0" tIns="45720" rIns="91440" bIns="45720" rtlCol="0" anchor="b"/>
          <a:lstStyle>
            <a:lvl1pPr algn="l">
              <a:defRPr sz="1200"/>
            </a:lvl1pPr>
          </a:lstStyle>
          <a:p>
            <a:pPr marL="231775" defTabSz="914099" eaLnBrk="0" hangingPunct="0"/>
            <a:r>
              <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a:t>
            </a:r>
            <a:r>
              <a:rPr lang="en-US" sz="500" dirty="0" smtClean="0">
                <a:gradFill>
                  <a:gsLst>
                    <a:gs pos="0">
                      <a:schemeClr val="tx1"/>
                    </a:gs>
                    <a:gs pos="100000">
                      <a:schemeClr val="tx1"/>
                    </a:gs>
                  </a:gsLst>
                  <a:lin ang="5400000" scaled="0"/>
                </a:gradFill>
                <a:latin typeface="Segoe UI" pitchFamily="34" charset="0"/>
                <a:ea typeface="Segoe UI" pitchFamily="34" charset="0"/>
                <a:cs typeface="Segoe UI" pitchFamily="34" charset="0"/>
              </a:rPr>
              <a:t>part </a:t>
            </a:r>
            <a:r>
              <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rPr>
              <a:t>of Microsoft, and Microsoft cannot guarantee the accuracy of any information provided after the date of this presentation.  MICROSOFT MAKES NO WARRANTIES, EXPRESS, IMPLIED OR STATUTORY, AS TO THE INFORMATION IN THIS PRESENTATION</a:t>
            </a:r>
            <a:r>
              <a:rPr lang="en-US" sz="500" dirty="0" smtClean="0">
                <a:gradFill>
                  <a:gsLst>
                    <a:gs pos="0">
                      <a:schemeClr val="tx1"/>
                    </a:gs>
                    <a:gs pos="100000">
                      <a:schemeClr val="tx1"/>
                    </a:gs>
                  </a:gsLst>
                  <a:lin ang="5400000" scaled="0"/>
                </a:gradFill>
                <a:latin typeface="Segoe UI" pitchFamily="34" charset="0"/>
                <a:ea typeface="Segoe UI" pitchFamily="34" charset="0"/>
                <a:cs typeface="Segoe UI" pitchFamily="34" charset="0"/>
              </a:rPr>
              <a:t>.</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t>‹#›</a:t>
            </a:fld>
            <a:endParaRPr lang="en-US"/>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Slide Image Placeholder 8"/>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en-US"/>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B1278-D92B-4AF3-A9C1-71DD298190CE}" type="datetimeFigureOut">
              <a:rPr lang="en-US" smtClean="0"/>
              <a:t>11/5/2014</a:t>
            </a:fld>
            <a:endParaRPr lang="en-US"/>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vl1pPr>
          </a:lstStyle>
          <a:p>
            <a:fld id="{B4008EB6-D09E-4580-8CD6-DDB14511944F}" type="slidenum">
              <a:rPr lang="en-US" smtClean="0"/>
              <a:t>‹#›</a:t>
            </a:fld>
            <a:endParaRPr lang="en-US" dirty="0"/>
          </a:p>
        </p:txBody>
      </p:sp>
      <p:sp>
        <p:nvSpPr>
          <p:cNvPr id="14" name="Header Placeholder 5"/>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en-US" dirty="0" smtClean="0"/>
              <a:t>Microsoft Office365</a:t>
            </a:r>
            <a:endParaRPr lang="en-US" dirty="0"/>
          </a:p>
        </p:txBody>
      </p:sp>
      <p:sp>
        <p:nvSpPr>
          <p:cNvPr id="15" name="Footer Placeholder 7"/>
          <p:cNvSpPr>
            <a:spLocks noGrp="1"/>
          </p:cNvSpPr>
          <p:nvPr>
            <p:ph type="ftr" sz="quarter" idx="4"/>
          </p:nvPr>
        </p:nvSpPr>
        <p:spPr>
          <a:xfrm>
            <a:off x="0" y="8685212"/>
            <a:ext cx="5795010" cy="366191"/>
          </a:xfrm>
          <a:prstGeom prst="rect">
            <a:avLst/>
          </a:prstGeom>
        </p:spPr>
        <p:txBody>
          <a:bodyPr vert="horz" lIns="0" tIns="45720" rIns="91440" bIns="45720" rtlCol="0" anchor="b"/>
          <a:lstStyle>
            <a:lvl1pPr algn="l">
              <a:defRPr sz="1200"/>
            </a:lvl1pPr>
          </a:lstStyle>
          <a:p>
            <a:pPr marL="231775" defTabSz="914099" eaLnBrk="0" hangingPunct="0"/>
            <a:r>
              <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a:t>
            </a:r>
            <a:r>
              <a:rPr lang="en-US" sz="500" dirty="0" smtClean="0">
                <a:gradFill>
                  <a:gsLst>
                    <a:gs pos="0">
                      <a:schemeClr val="tx1"/>
                    </a:gs>
                    <a:gs pos="100000">
                      <a:schemeClr val="tx1"/>
                    </a:gs>
                  </a:gsLst>
                  <a:lin ang="5400000" scaled="0"/>
                </a:gradFill>
                <a:latin typeface="Segoe UI" pitchFamily="34" charset="0"/>
                <a:ea typeface="Segoe UI" pitchFamily="34" charset="0"/>
                <a:cs typeface="Segoe UI" pitchFamily="34" charset="0"/>
              </a:rPr>
              <a:t>part </a:t>
            </a:r>
            <a:r>
              <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rPr>
              <a:t>of Microsoft, and Microsoft cannot guarantee the accuracy of any information provided after the date of this presentation.  MICROSOFT MAKES NO WARRANTIES, EXPRESS, IMPLIED OR STATUTORY, AS TO THE INFORMATION IN THIS PRESENTATION</a:t>
            </a:r>
            <a:r>
              <a:rPr lang="en-US" sz="500" dirty="0" smtClean="0">
                <a:gradFill>
                  <a:gsLst>
                    <a:gs pos="0">
                      <a:schemeClr val="tx1"/>
                    </a:gs>
                    <a:gs pos="100000">
                      <a:schemeClr val="tx1"/>
                    </a:gs>
                  </a:gsLst>
                  <a:lin ang="5400000" scaled="0"/>
                </a:gradFill>
                <a:latin typeface="Segoe UI" pitchFamily="34" charset="0"/>
                <a:ea typeface="Segoe UI" pitchFamily="34" charset="0"/>
                <a:cs typeface="Segoe UI" pitchFamily="34" charset="0"/>
              </a:rPr>
              <a:t>.</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3" rtl="0" eaLnBrk="1" latinLnBrk="0" hangingPunct="1">
      <a:lnSpc>
        <a:spcPct val="90000"/>
      </a:lnSpc>
      <a:spcAft>
        <a:spcPts val="333"/>
      </a:spcAft>
      <a:defRPr sz="900" kern="1200">
        <a:solidFill>
          <a:schemeClr val="tx1"/>
        </a:solidFill>
        <a:latin typeface="Segoe UI Light" pitchFamily="34" charset="0"/>
        <a:ea typeface="+mn-ea"/>
        <a:cs typeface="+mn-cs"/>
      </a:defRPr>
    </a:lvl1pPr>
    <a:lvl2pPr marL="212981" indent="-105829" algn="l" defTabSz="914363" rtl="0" eaLnBrk="1" latinLnBrk="0" hangingPunct="1">
      <a:lnSpc>
        <a:spcPct val="90000"/>
      </a:lnSpc>
      <a:spcAft>
        <a:spcPts val="333"/>
      </a:spcAft>
      <a:buFont typeface="Arial" pitchFamily="34" charset="0"/>
      <a:buChar char="•"/>
      <a:defRPr sz="900" kern="1200">
        <a:solidFill>
          <a:schemeClr val="tx1"/>
        </a:solidFill>
        <a:latin typeface="Segoe UI Light" pitchFamily="34" charset="0"/>
        <a:ea typeface="+mn-ea"/>
        <a:cs typeface="+mn-cs"/>
      </a:defRPr>
    </a:lvl2pPr>
    <a:lvl3pPr marL="328070" indent="-115090" algn="l" defTabSz="914363" rtl="0" eaLnBrk="1" latinLnBrk="0" hangingPunct="1">
      <a:lnSpc>
        <a:spcPct val="90000"/>
      </a:lnSpc>
      <a:spcAft>
        <a:spcPts val="333"/>
      </a:spcAft>
      <a:buFont typeface="Arial" pitchFamily="34" charset="0"/>
      <a:buChar char="•"/>
      <a:defRPr sz="900" kern="1200">
        <a:solidFill>
          <a:schemeClr val="tx1"/>
        </a:solidFill>
        <a:latin typeface="Segoe UI Light" pitchFamily="34" charset="0"/>
        <a:ea typeface="+mn-ea"/>
        <a:cs typeface="+mn-cs"/>
      </a:defRPr>
    </a:lvl3pPr>
    <a:lvl4pPr marL="482846" indent="-146838" algn="l" defTabSz="914363" rtl="0" eaLnBrk="1" latinLnBrk="0" hangingPunct="1">
      <a:lnSpc>
        <a:spcPct val="90000"/>
      </a:lnSpc>
      <a:spcAft>
        <a:spcPts val="333"/>
      </a:spcAft>
      <a:buFont typeface="Arial" pitchFamily="34" charset="0"/>
      <a:buChar char="•"/>
      <a:defRPr sz="900" kern="1200">
        <a:solidFill>
          <a:schemeClr val="tx1"/>
        </a:solidFill>
        <a:latin typeface="Segoe UI Light" pitchFamily="34" charset="0"/>
        <a:ea typeface="+mn-ea"/>
        <a:cs typeface="+mn-cs"/>
      </a:defRPr>
    </a:lvl4pPr>
    <a:lvl5pPr marL="615132" indent="-115090" algn="l" defTabSz="914363" rtl="0" eaLnBrk="1" latinLnBrk="0" hangingPunct="1">
      <a:lnSpc>
        <a:spcPct val="90000"/>
      </a:lnSpc>
      <a:spcAft>
        <a:spcPts val="333"/>
      </a:spcAft>
      <a:buFont typeface="Arial" pitchFamily="34" charset="0"/>
      <a:buChar char="•"/>
      <a:defRPr sz="900" kern="1200">
        <a:solidFill>
          <a:schemeClr val="tx1"/>
        </a:solidFill>
        <a:latin typeface="Segoe UI Light" pitchFamily="34" charset="0"/>
        <a:ea typeface="+mn-ea"/>
        <a:cs typeface="+mn-cs"/>
      </a:defRPr>
    </a:lvl5pPr>
    <a:lvl6pPr marL="2285909" algn="l" defTabSz="914363" rtl="0" eaLnBrk="1" latinLnBrk="0" hangingPunct="1">
      <a:defRPr sz="1200" kern="1200">
        <a:solidFill>
          <a:schemeClr val="tx1"/>
        </a:solidFill>
        <a:latin typeface="+mn-lt"/>
        <a:ea typeface="+mn-ea"/>
        <a:cs typeface="+mn-cs"/>
      </a:defRPr>
    </a:lvl6pPr>
    <a:lvl7pPr marL="2743090" algn="l" defTabSz="914363" rtl="0" eaLnBrk="1" latinLnBrk="0" hangingPunct="1">
      <a:defRPr sz="1200" kern="1200">
        <a:solidFill>
          <a:schemeClr val="tx1"/>
        </a:solidFill>
        <a:latin typeface="+mn-lt"/>
        <a:ea typeface="+mn-ea"/>
        <a:cs typeface="+mn-cs"/>
      </a:defRPr>
    </a:lvl7pPr>
    <a:lvl8pPr marL="3200272" algn="l" defTabSz="914363" rtl="0" eaLnBrk="1" latinLnBrk="0" hangingPunct="1">
      <a:defRPr sz="1200" kern="1200">
        <a:solidFill>
          <a:schemeClr val="tx1"/>
        </a:solidFill>
        <a:latin typeface="+mn-lt"/>
        <a:ea typeface="+mn-ea"/>
        <a:cs typeface="+mn-cs"/>
      </a:defRPr>
    </a:lvl8pPr>
    <a:lvl9pPr marL="3657454" algn="l" defTabSz="914363"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help.outlook.com/en-us/140/ms.exch.ecp.emailmigrationwizardimaplearnmore.aspx"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help.outlook.com/en-us/140/ms.exch.ecp.emailmigrationwizardexchangelearnmore.aspx"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help.outlook.com/en-us/140/ms.exch.ecp.emailmigrationwizardexchangelearnmore.aspx"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D4664A66-7F43-48D1-91D2-AE7A931D6495}" type="datetime1">
              <a:rPr lang="en-US" smtClean="0"/>
              <a:t>11/5/2014</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t>1</a:t>
            </a:fld>
            <a:endParaRPr lang="en-US" dirty="0"/>
          </a:p>
        </p:txBody>
      </p:sp>
      <p:sp>
        <p:nvSpPr>
          <p:cNvPr id="8" name="Header Placeholder 5"/>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en-US" dirty="0" smtClean="0"/>
              <a:t>Microsoft Office365</a:t>
            </a:r>
            <a:endParaRPr lang="en-US" dirty="0"/>
          </a:p>
        </p:txBody>
      </p:sp>
      <p:sp>
        <p:nvSpPr>
          <p:cNvPr id="9" name="Footer Placeholder 7"/>
          <p:cNvSpPr>
            <a:spLocks noGrp="1"/>
          </p:cNvSpPr>
          <p:nvPr>
            <p:ph type="ftr" sz="quarter" idx="4"/>
          </p:nvPr>
        </p:nvSpPr>
        <p:spPr>
          <a:xfrm>
            <a:off x="0" y="8685212"/>
            <a:ext cx="5795010" cy="366191"/>
          </a:xfrm>
          <a:prstGeom prst="rect">
            <a:avLst/>
          </a:prstGeom>
        </p:spPr>
        <p:txBody>
          <a:bodyPr vert="horz" lIns="0" tIns="45720" rIns="91440" bIns="45720" rtlCol="0" anchor="b"/>
          <a:lstStyle>
            <a:lvl1pPr algn="l">
              <a:defRPr sz="1200"/>
            </a:lvl1pPr>
          </a:lstStyle>
          <a:p>
            <a:pPr marL="231775" defTabSz="914099" eaLnBrk="0" hangingPunct="0"/>
            <a:r>
              <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a:t>
            </a:r>
            <a:r>
              <a:rPr lang="en-US" sz="500" dirty="0" smtClean="0">
                <a:gradFill>
                  <a:gsLst>
                    <a:gs pos="0">
                      <a:schemeClr val="tx1"/>
                    </a:gs>
                    <a:gs pos="100000">
                      <a:schemeClr val="tx1"/>
                    </a:gs>
                  </a:gsLst>
                  <a:lin ang="5400000" scaled="0"/>
                </a:gradFill>
                <a:latin typeface="Segoe UI" pitchFamily="34" charset="0"/>
                <a:ea typeface="Segoe UI" pitchFamily="34" charset="0"/>
                <a:cs typeface="Segoe UI" pitchFamily="34" charset="0"/>
              </a:rPr>
              <a:t>part </a:t>
            </a:r>
            <a:r>
              <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rPr>
              <a:t>of Microsoft, and Microsoft cannot guarantee the accuracy of any information provided after the date of this presentation.  MICROSOFT MAKES NO WARRANTIES, EXPRESS, IMPLIED OR STATUTORY, AS TO THE INFORMATION IN THIS PRESENTATION</a:t>
            </a:r>
            <a:r>
              <a:rPr lang="en-US" sz="500" dirty="0" smtClean="0">
                <a:gradFill>
                  <a:gsLst>
                    <a:gs pos="0">
                      <a:schemeClr val="tx1"/>
                    </a:gs>
                    <a:gs pos="100000">
                      <a:schemeClr val="tx1"/>
                    </a:gs>
                  </a:gsLst>
                  <a:lin ang="5400000" scaled="0"/>
                </a:gradFill>
                <a:latin typeface="Segoe UI" pitchFamily="34" charset="0"/>
                <a:ea typeface="Segoe UI" pitchFamily="34" charset="0"/>
                <a:cs typeface="Segoe UI" pitchFamily="34" charset="0"/>
              </a:rPr>
              <a:t>.</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8655264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459BF609-1D7F-4280-94B2-C3FF6202FEB9}" type="datetime1">
              <a:rPr lang="en-US" smtClean="0"/>
              <a:t>11/5/2014</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2</a:t>
            </a:fld>
            <a:endParaRPr lang="en-US" dirty="0"/>
          </a:p>
        </p:txBody>
      </p:sp>
      <p:sp>
        <p:nvSpPr>
          <p:cNvPr id="6" name="Header Placeholder 5"/>
          <p:cNvSpPr>
            <a:spLocks noGrp="1"/>
          </p:cNvSpPr>
          <p:nvPr>
            <p:ph type="hdr" sz="quarter" idx="12"/>
          </p:nvPr>
        </p:nvSpPr>
        <p:spPr/>
        <p:txBody>
          <a:bodyPr/>
          <a:lstStyle/>
          <a:p>
            <a:r>
              <a:rPr lang="en-US" smtClean="0"/>
              <a:t>Microsoft Office365</a:t>
            </a:r>
            <a:endParaRPr lang="en-US" dirty="0"/>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3941063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85800"/>
            <a:ext cx="6092825" cy="3429000"/>
          </a:xfrm>
        </p:spPr>
      </p:sp>
      <p:sp>
        <p:nvSpPr>
          <p:cNvPr id="3" name="Notes Placeholder 2"/>
          <p:cNvSpPr>
            <a:spLocks noGrp="1"/>
          </p:cNvSpPr>
          <p:nvPr>
            <p:ph type="body" idx="1"/>
          </p:nvPr>
        </p:nvSpPr>
        <p:spPr>
          <a:xfrm>
            <a:off x="533401" y="4343400"/>
            <a:ext cx="5791200" cy="4114800"/>
          </a:xfrm>
          <a:prstGeom prst="rect">
            <a:avLst/>
          </a:prstGeom>
        </p:spPr>
        <p:txBody>
          <a:bodyPr>
            <a:normAutofit/>
          </a:bodyPr>
          <a:lstStyle/>
          <a:p>
            <a:pPr marL="171450" indent="-171450">
              <a:buFont typeface="Wingdings" pitchFamily="2" charset="2"/>
              <a:buChar char="§"/>
            </a:pPr>
            <a:endParaRPr lang="en-US" dirty="0" smtClean="0"/>
          </a:p>
        </p:txBody>
      </p:sp>
      <p:sp>
        <p:nvSpPr>
          <p:cNvPr id="4" name="Slide Number Placeholder 3"/>
          <p:cNvSpPr>
            <a:spLocks noGrp="1"/>
          </p:cNvSpPr>
          <p:nvPr>
            <p:ph type="sldNum" sz="quarter" idx="10"/>
          </p:nvPr>
        </p:nvSpPr>
        <p:spPr/>
        <p:txBody>
          <a:bodyPr/>
          <a:lstStyle/>
          <a:p>
            <a:fld id="{8B263312-38AA-4E1E-B2B5-0F8F122B24FE}" type="slidenum">
              <a:rPr lang="en-US" smtClean="0"/>
              <a:pPr/>
              <a:t>3</a:t>
            </a:fld>
            <a:endParaRPr lang="en-US" dirty="0"/>
          </a:p>
        </p:txBody>
      </p:sp>
    </p:spTree>
    <p:extLst>
      <p:ext uri="{BB962C8B-B14F-4D97-AF65-F5344CB8AC3E}">
        <p14:creationId xmlns:p14="http://schemas.microsoft.com/office/powerpoint/2010/main" val="28588351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85800"/>
            <a:ext cx="6092825" cy="3429000"/>
          </a:xfrm>
        </p:spPr>
      </p:sp>
      <p:sp>
        <p:nvSpPr>
          <p:cNvPr id="3" name="Notes Placeholder 2"/>
          <p:cNvSpPr>
            <a:spLocks noGrp="1"/>
          </p:cNvSpPr>
          <p:nvPr>
            <p:ph type="body" idx="1"/>
          </p:nvPr>
        </p:nvSpPr>
        <p:spPr>
          <a:xfrm>
            <a:off x="533401" y="4343400"/>
            <a:ext cx="5791200" cy="4114800"/>
          </a:xfrm>
          <a:prstGeom prst="rect">
            <a:avLst/>
          </a:prstGeom>
        </p:spPr>
        <p:txBody>
          <a:bodyPr>
            <a:normAutofit/>
          </a:bodyPr>
          <a:lstStyle/>
          <a:p>
            <a:pPr marL="171450" indent="-171450">
              <a:buFont typeface="Wingdings" pitchFamily="2" charset="2"/>
              <a:buChar char="§"/>
            </a:pPr>
            <a:endParaRPr lang="en-US" dirty="0" smtClean="0"/>
          </a:p>
        </p:txBody>
      </p:sp>
      <p:sp>
        <p:nvSpPr>
          <p:cNvPr id="4" name="Slide Number Placeholder 3"/>
          <p:cNvSpPr>
            <a:spLocks noGrp="1"/>
          </p:cNvSpPr>
          <p:nvPr>
            <p:ph type="sldNum" sz="quarter" idx="10"/>
          </p:nvPr>
        </p:nvSpPr>
        <p:spPr/>
        <p:txBody>
          <a:bodyPr/>
          <a:lstStyle/>
          <a:p>
            <a:fld id="{8B263312-38AA-4E1E-B2B5-0F8F122B24FE}" type="slidenum">
              <a:rPr lang="en-US" smtClean="0">
                <a:solidFill>
                  <a:prstClr val="black"/>
                </a:solidFill>
              </a:rPr>
              <a:pPr/>
              <a:t>4</a:t>
            </a:fld>
            <a:endParaRPr lang="en-US" dirty="0">
              <a:solidFill>
                <a:prstClr val="black"/>
              </a:solidFill>
            </a:endParaRPr>
          </a:p>
        </p:txBody>
      </p:sp>
    </p:spTree>
    <p:extLst>
      <p:ext uri="{BB962C8B-B14F-4D97-AF65-F5344CB8AC3E}">
        <p14:creationId xmlns:p14="http://schemas.microsoft.com/office/powerpoint/2010/main" val="15129004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85800"/>
            <a:ext cx="6092825" cy="3429000"/>
          </a:xfrm>
        </p:spPr>
      </p:sp>
      <p:sp>
        <p:nvSpPr>
          <p:cNvPr id="3" name="Notes Placeholder 2"/>
          <p:cNvSpPr>
            <a:spLocks noGrp="1"/>
          </p:cNvSpPr>
          <p:nvPr>
            <p:ph type="body" idx="1"/>
          </p:nvPr>
        </p:nvSpPr>
        <p:spPr>
          <a:xfrm>
            <a:off x="533401" y="4343400"/>
            <a:ext cx="5791200" cy="4114800"/>
          </a:xfrm>
          <a:prstGeom prst="rect">
            <a:avLst/>
          </a:prstGeom>
        </p:spPr>
        <p:txBody>
          <a:bodyPr>
            <a:normAutofit/>
          </a:bodyPr>
          <a:lstStyle/>
          <a:p>
            <a:pPr marL="171450" indent="-171450">
              <a:buFont typeface="Wingdings" pitchFamily="2" charset="2"/>
              <a:buChar char="§"/>
            </a:pPr>
            <a:endParaRPr lang="en-US" dirty="0"/>
          </a:p>
        </p:txBody>
      </p:sp>
      <p:sp>
        <p:nvSpPr>
          <p:cNvPr id="4" name="Slide Number Placeholder 3"/>
          <p:cNvSpPr>
            <a:spLocks noGrp="1"/>
          </p:cNvSpPr>
          <p:nvPr>
            <p:ph type="sldNum" sz="quarter" idx="10"/>
          </p:nvPr>
        </p:nvSpPr>
        <p:spPr/>
        <p:txBody>
          <a:bodyPr/>
          <a:lstStyle/>
          <a:p>
            <a:fld id="{8B263312-38AA-4E1E-B2B5-0F8F122B24FE}" type="slidenum">
              <a:rPr lang="en-US" smtClean="0"/>
              <a:pPr/>
              <a:t>5</a:t>
            </a:fld>
            <a:endParaRPr lang="en-US" dirty="0"/>
          </a:p>
        </p:txBody>
      </p:sp>
    </p:spTree>
    <p:extLst>
      <p:ext uri="{BB962C8B-B14F-4D97-AF65-F5344CB8AC3E}">
        <p14:creationId xmlns:p14="http://schemas.microsoft.com/office/powerpoint/2010/main" val="2387521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BD1014FA-955A-4031-A10D-E7730AD66A33}" type="datetime1">
              <a:rPr lang="en-US" smtClean="0"/>
              <a:t>11/5/2014</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7</a:t>
            </a:fld>
            <a:endParaRPr lang="en-US" dirty="0"/>
          </a:p>
        </p:txBody>
      </p:sp>
      <p:sp>
        <p:nvSpPr>
          <p:cNvPr id="6" name="Header Placeholder 5"/>
          <p:cNvSpPr>
            <a:spLocks noGrp="1"/>
          </p:cNvSpPr>
          <p:nvPr>
            <p:ph type="hdr" sz="quarter" idx="12"/>
          </p:nvPr>
        </p:nvSpPr>
        <p:spPr/>
        <p:txBody>
          <a:bodyPr/>
          <a:lstStyle/>
          <a:p>
            <a:r>
              <a:rPr lang="en-US" smtClean="0"/>
              <a:t>Microsoft Office365</a:t>
            </a:r>
            <a:endParaRPr lang="en-US" dirty="0"/>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4268484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85800"/>
            <a:ext cx="6092825" cy="3429000"/>
          </a:xfrm>
        </p:spPr>
      </p:sp>
      <p:sp>
        <p:nvSpPr>
          <p:cNvPr id="3" name="Notes Placeholder 2"/>
          <p:cNvSpPr>
            <a:spLocks noGrp="1"/>
          </p:cNvSpPr>
          <p:nvPr>
            <p:ph type="body" idx="1"/>
          </p:nvPr>
        </p:nvSpPr>
        <p:spPr>
          <a:xfrm>
            <a:off x="533401" y="4343400"/>
            <a:ext cx="5791200" cy="4114800"/>
          </a:xfrm>
          <a:prstGeom prst="rect">
            <a:avLst/>
          </a:prstGeom>
        </p:spPr>
        <p:txBody>
          <a:bodyPr>
            <a:normAutofit/>
          </a:bodyPr>
          <a:lstStyle/>
          <a:p>
            <a:pPr marL="171450" indent="-171450">
              <a:buFont typeface="Wingdings" pitchFamily="2" charset="2"/>
              <a:buChar char="§"/>
            </a:pPr>
            <a:endParaRPr lang="en-US" dirty="0"/>
          </a:p>
        </p:txBody>
      </p:sp>
      <p:sp>
        <p:nvSpPr>
          <p:cNvPr id="4" name="Slide Number Placeholder 3"/>
          <p:cNvSpPr>
            <a:spLocks noGrp="1"/>
          </p:cNvSpPr>
          <p:nvPr>
            <p:ph type="sldNum" sz="quarter" idx="10"/>
          </p:nvPr>
        </p:nvSpPr>
        <p:spPr/>
        <p:txBody>
          <a:bodyPr/>
          <a:lstStyle/>
          <a:p>
            <a:fld id="{8B263312-38AA-4E1E-B2B5-0F8F122B24FE}" type="slidenum">
              <a:rPr lang="en-US" smtClean="0"/>
              <a:pPr/>
              <a:t>8</a:t>
            </a:fld>
            <a:endParaRPr lang="en-US" dirty="0"/>
          </a:p>
        </p:txBody>
      </p:sp>
    </p:spTree>
    <p:extLst>
      <p:ext uri="{BB962C8B-B14F-4D97-AF65-F5344CB8AC3E}">
        <p14:creationId xmlns:p14="http://schemas.microsoft.com/office/powerpoint/2010/main" val="1129608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85800"/>
            <a:ext cx="6092825" cy="3429000"/>
          </a:xfrm>
        </p:spPr>
      </p:sp>
      <p:sp>
        <p:nvSpPr>
          <p:cNvPr id="3" name="Notes Placeholder 2"/>
          <p:cNvSpPr>
            <a:spLocks noGrp="1"/>
          </p:cNvSpPr>
          <p:nvPr>
            <p:ph type="body" idx="1"/>
          </p:nvPr>
        </p:nvSpPr>
        <p:spPr>
          <a:xfrm>
            <a:off x="533401" y="4343400"/>
            <a:ext cx="5791200" cy="4114800"/>
          </a:xfrm>
          <a:prstGeom prst="rect">
            <a:avLst/>
          </a:prstGeom>
        </p:spPr>
        <p:txBody>
          <a:bodyPr>
            <a:normAutofit/>
          </a:bodyPr>
          <a:lstStyle/>
          <a:p>
            <a:pPr marL="171450" indent="-171450">
              <a:buFont typeface="Wingdings" pitchFamily="2" charset="2"/>
              <a:buChar char="§"/>
            </a:pPr>
            <a:endParaRPr lang="en-US" dirty="0"/>
          </a:p>
        </p:txBody>
      </p:sp>
      <p:sp>
        <p:nvSpPr>
          <p:cNvPr id="4" name="Slide Number Placeholder 3"/>
          <p:cNvSpPr>
            <a:spLocks noGrp="1"/>
          </p:cNvSpPr>
          <p:nvPr>
            <p:ph type="sldNum" sz="quarter" idx="10"/>
          </p:nvPr>
        </p:nvSpPr>
        <p:spPr/>
        <p:txBody>
          <a:bodyPr/>
          <a:lstStyle/>
          <a:p>
            <a:fld id="{8B263312-38AA-4E1E-B2B5-0F8F122B24FE}" type="slidenum">
              <a:rPr lang="en-US" smtClean="0"/>
              <a:pPr/>
              <a:t>9</a:t>
            </a:fld>
            <a:endParaRPr lang="en-US" dirty="0"/>
          </a:p>
        </p:txBody>
      </p:sp>
    </p:spTree>
    <p:extLst>
      <p:ext uri="{BB962C8B-B14F-4D97-AF65-F5344CB8AC3E}">
        <p14:creationId xmlns:p14="http://schemas.microsoft.com/office/powerpoint/2010/main" val="11296082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363" rtl="0" eaLnBrk="1" fontAlgn="auto" latinLnBrk="0" hangingPunct="1">
              <a:lnSpc>
                <a:spcPct val="90000"/>
              </a:lnSpc>
              <a:spcBef>
                <a:spcPts val="0"/>
              </a:spcBef>
              <a:spcAft>
                <a:spcPts val="333"/>
              </a:spcAft>
              <a:buClrTx/>
              <a:buSzTx/>
              <a:buFontTx/>
              <a:buNone/>
              <a:tabLst/>
              <a:defRPr/>
            </a:pPr>
            <a:r>
              <a:rPr lang="fr-FR" dirty="0" smtClean="0">
                <a:hlinkClick r:id="rId3"/>
              </a:rPr>
              <a:t>http://help.outlook.com/en-us/140/ms.exch.ecp.emailmigrationwizardimaplearnmore.aspx</a:t>
            </a:r>
            <a:endParaRPr lang="en-US" dirty="0" smtClean="0"/>
          </a:p>
        </p:txBody>
      </p:sp>
      <p:sp>
        <p:nvSpPr>
          <p:cNvPr id="4" name="Date Placeholder 3"/>
          <p:cNvSpPr>
            <a:spLocks noGrp="1"/>
          </p:cNvSpPr>
          <p:nvPr>
            <p:ph type="dt" idx="10"/>
          </p:nvPr>
        </p:nvSpPr>
        <p:spPr/>
        <p:txBody>
          <a:bodyPr/>
          <a:lstStyle/>
          <a:p>
            <a:fld id="{29A4EE17-7BC9-42E0-99E5-2501A125E2E6}" type="datetime1">
              <a:rPr lang="en-US" smtClean="0"/>
              <a:t>11/5/2014</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10</a:t>
            </a:fld>
            <a:endParaRPr lang="en-US" dirty="0"/>
          </a:p>
        </p:txBody>
      </p:sp>
      <p:sp>
        <p:nvSpPr>
          <p:cNvPr id="6" name="Header Placeholder 5"/>
          <p:cNvSpPr>
            <a:spLocks noGrp="1"/>
          </p:cNvSpPr>
          <p:nvPr>
            <p:ph type="hdr" sz="quarter" idx="12"/>
          </p:nvPr>
        </p:nvSpPr>
        <p:spPr/>
        <p:txBody>
          <a:bodyPr/>
          <a:lstStyle/>
          <a:p>
            <a:r>
              <a:rPr lang="en-US" smtClean="0"/>
              <a:t>Microsoft Office365</a:t>
            </a:r>
            <a:endParaRPr lang="en-US" dirty="0"/>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6002092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75423A95-8A81-40D9-9FD1-F1DCC7A6957A}" type="datetime1">
              <a:rPr lang="en-US" smtClean="0"/>
              <a:t>11/5/2014</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11</a:t>
            </a:fld>
            <a:endParaRPr lang="en-US" dirty="0"/>
          </a:p>
        </p:txBody>
      </p:sp>
      <p:sp>
        <p:nvSpPr>
          <p:cNvPr id="6" name="Header Placeholder 5"/>
          <p:cNvSpPr>
            <a:spLocks noGrp="1"/>
          </p:cNvSpPr>
          <p:nvPr>
            <p:ph type="hdr" sz="quarter" idx="12"/>
          </p:nvPr>
        </p:nvSpPr>
        <p:spPr/>
        <p:txBody>
          <a:bodyPr/>
          <a:lstStyle/>
          <a:p>
            <a:r>
              <a:rPr lang="en-US" smtClean="0"/>
              <a:t>Microsoft Office365</a:t>
            </a:r>
            <a:endParaRPr lang="en-US" dirty="0"/>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0512343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75423A95-8A81-40D9-9FD1-F1DCC7A6957A}" type="datetime1">
              <a:rPr lang="en-US" smtClean="0"/>
              <a:t>11/5/2014</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12</a:t>
            </a:fld>
            <a:endParaRPr lang="en-US" dirty="0"/>
          </a:p>
        </p:txBody>
      </p:sp>
      <p:sp>
        <p:nvSpPr>
          <p:cNvPr id="6" name="Header Placeholder 5"/>
          <p:cNvSpPr>
            <a:spLocks noGrp="1"/>
          </p:cNvSpPr>
          <p:nvPr>
            <p:ph type="hdr" sz="quarter" idx="12"/>
          </p:nvPr>
        </p:nvSpPr>
        <p:spPr/>
        <p:txBody>
          <a:bodyPr/>
          <a:lstStyle/>
          <a:p>
            <a:r>
              <a:rPr lang="en-US" smtClean="0"/>
              <a:t>Microsoft Office365</a:t>
            </a:r>
            <a:endParaRPr lang="en-US" dirty="0"/>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0512343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316CC52D-32F5-40C3-A654-C21759D00D42}" type="datetime1">
              <a:rPr lang="en-US" smtClean="0"/>
              <a:t>11/5/2014</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13</a:t>
            </a:fld>
            <a:endParaRPr lang="en-US" dirty="0"/>
          </a:p>
        </p:txBody>
      </p:sp>
      <p:sp>
        <p:nvSpPr>
          <p:cNvPr id="6" name="Header Placeholder 5"/>
          <p:cNvSpPr>
            <a:spLocks noGrp="1"/>
          </p:cNvSpPr>
          <p:nvPr>
            <p:ph type="hdr" sz="quarter" idx="12"/>
          </p:nvPr>
        </p:nvSpPr>
        <p:spPr/>
        <p:txBody>
          <a:bodyPr/>
          <a:lstStyle/>
          <a:p>
            <a:r>
              <a:rPr lang="en-US" smtClean="0"/>
              <a:t>Microsoft Office365</a:t>
            </a:r>
            <a:endParaRPr lang="en-US" dirty="0"/>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5010932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316CC52D-32F5-40C3-A654-C21759D00D42}" type="datetime1">
              <a:rPr lang="en-US" smtClean="0"/>
              <a:t>11/5/2014</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14</a:t>
            </a:fld>
            <a:endParaRPr lang="en-US" dirty="0"/>
          </a:p>
        </p:txBody>
      </p:sp>
      <p:sp>
        <p:nvSpPr>
          <p:cNvPr id="6" name="Header Placeholder 5"/>
          <p:cNvSpPr>
            <a:spLocks noGrp="1"/>
          </p:cNvSpPr>
          <p:nvPr>
            <p:ph type="hdr" sz="quarter" idx="12"/>
          </p:nvPr>
        </p:nvSpPr>
        <p:spPr/>
        <p:txBody>
          <a:bodyPr/>
          <a:lstStyle/>
          <a:p>
            <a:r>
              <a:rPr lang="en-US" smtClean="0"/>
              <a:t>Microsoft Office365</a:t>
            </a:r>
            <a:endParaRPr lang="en-US" dirty="0"/>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5010932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363" rtl="0" eaLnBrk="1" fontAlgn="auto" latinLnBrk="0" hangingPunct="1">
              <a:lnSpc>
                <a:spcPct val="90000"/>
              </a:lnSpc>
              <a:spcBef>
                <a:spcPts val="0"/>
              </a:spcBef>
              <a:spcAft>
                <a:spcPts val="333"/>
              </a:spcAft>
              <a:buClrTx/>
              <a:buSzTx/>
              <a:buFontTx/>
              <a:buNone/>
              <a:tabLst/>
              <a:defRPr/>
            </a:pPr>
            <a:r>
              <a:rPr lang="en-US" dirty="0" smtClean="0">
                <a:hlinkClick r:id="rId3"/>
              </a:rPr>
              <a:t>http://help.outlook.com/en-us/140/ms.exch.ecp.emailmigrationwizardexchangelearnmore.aspx</a:t>
            </a:r>
            <a:endParaRPr lang="en-US" dirty="0" smtClean="0"/>
          </a:p>
        </p:txBody>
      </p:sp>
      <p:sp>
        <p:nvSpPr>
          <p:cNvPr id="4" name="Date Placeholder 3"/>
          <p:cNvSpPr>
            <a:spLocks noGrp="1"/>
          </p:cNvSpPr>
          <p:nvPr>
            <p:ph type="dt" idx="10"/>
          </p:nvPr>
        </p:nvSpPr>
        <p:spPr/>
        <p:txBody>
          <a:bodyPr/>
          <a:lstStyle/>
          <a:p>
            <a:fld id="{29A4EE17-7BC9-42E0-99E5-2501A125E2E6}" type="datetime1">
              <a:rPr lang="en-US" smtClean="0"/>
              <a:t>11/5/2014</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15</a:t>
            </a:fld>
            <a:endParaRPr lang="en-US" dirty="0"/>
          </a:p>
        </p:txBody>
      </p:sp>
      <p:sp>
        <p:nvSpPr>
          <p:cNvPr id="6" name="Header Placeholder 5"/>
          <p:cNvSpPr>
            <a:spLocks noGrp="1"/>
          </p:cNvSpPr>
          <p:nvPr>
            <p:ph type="hdr" sz="quarter" idx="12"/>
          </p:nvPr>
        </p:nvSpPr>
        <p:spPr/>
        <p:txBody>
          <a:bodyPr/>
          <a:lstStyle/>
          <a:p>
            <a:r>
              <a:rPr lang="en-US" smtClean="0"/>
              <a:t>Microsoft Office365</a:t>
            </a:r>
            <a:endParaRPr lang="en-US" dirty="0"/>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6002092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75423A95-8A81-40D9-9FD1-F1DCC7A6957A}" type="datetime1">
              <a:rPr lang="en-US" smtClean="0"/>
              <a:t>11/5/2014</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16</a:t>
            </a:fld>
            <a:endParaRPr lang="en-US" dirty="0"/>
          </a:p>
        </p:txBody>
      </p:sp>
      <p:sp>
        <p:nvSpPr>
          <p:cNvPr id="6" name="Header Placeholder 5"/>
          <p:cNvSpPr>
            <a:spLocks noGrp="1"/>
          </p:cNvSpPr>
          <p:nvPr>
            <p:ph type="hdr" sz="quarter" idx="12"/>
          </p:nvPr>
        </p:nvSpPr>
        <p:spPr/>
        <p:txBody>
          <a:bodyPr/>
          <a:lstStyle/>
          <a:p>
            <a:r>
              <a:rPr lang="en-US" smtClean="0"/>
              <a:t>Microsoft Office365</a:t>
            </a:r>
            <a:endParaRPr lang="en-US" dirty="0"/>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0512343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75423A95-8A81-40D9-9FD1-F1DCC7A6957A}" type="datetime1">
              <a:rPr lang="en-US" smtClean="0"/>
              <a:t>11/5/2014</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17</a:t>
            </a:fld>
            <a:endParaRPr lang="en-US" dirty="0"/>
          </a:p>
        </p:txBody>
      </p:sp>
      <p:sp>
        <p:nvSpPr>
          <p:cNvPr id="6" name="Header Placeholder 5"/>
          <p:cNvSpPr>
            <a:spLocks noGrp="1"/>
          </p:cNvSpPr>
          <p:nvPr>
            <p:ph type="hdr" sz="quarter" idx="12"/>
          </p:nvPr>
        </p:nvSpPr>
        <p:spPr/>
        <p:txBody>
          <a:bodyPr/>
          <a:lstStyle/>
          <a:p>
            <a:r>
              <a:rPr lang="en-US" smtClean="0"/>
              <a:t>Microsoft Office365</a:t>
            </a:r>
            <a:endParaRPr lang="en-US" dirty="0"/>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0512343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363" rtl="0" eaLnBrk="1" fontAlgn="auto" latinLnBrk="0" hangingPunct="1">
              <a:lnSpc>
                <a:spcPct val="90000"/>
              </a:lnSpc>
              <a:spcBef>
                <a:spcPts val="0"/>
              </a:spcBef>
              <a:spcAft>
                <a:spcPts val="333"/>
              </a:spcAft>
              <a:buClrTx/>
              <a:buSzTx/>
              <a:buFont typeface="Wingdings" pitchFamily="2" charset="2"/>
              <a:buChar char="§"/>
              <a:tabLst/>
              <a:defRPr/>
            </a:pPr>
            <a:endParaRPr lang="en-US" dirty="0"/>
          </a:p>
        </p:txBody>
      </p:sp>
      <p:sp>
        <p:nvSpPr>
          <p:cNvPr id="4" name="Date Placeholder 3"/>
          <p:cNvSpPr>
            <a:spLocks noGrp="1"/>
          </p:cNvSpPr>
          <p:nvPr>
            <p:ph type="dt" idx="10"/>
          </p:nvPr>
        </p:nvSpPr>
        <p:spPr/>
        <p:txBody>
          <a:bodyPr/>
          <a:lstStyle/>
          <a:p>
            <a:fld id="{75423A95-8A81-40D9-9FD1-F1DCC7A6957A}" type="datetime1">
              <a:rPr lang="en-US" smtClean="0"/>
              <a:t>11/5/2014</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18</a:t>
            </a:fld>
            <a:endParaRPr lang="en-US" dirty="0"/>
          </a:p>
        </p:txBody>
      </p:sp>
      <p:sp>
        <p:nvSpPr>
          <p:cNvPr id="6" name="Header Placeholder 5"/>
          <p:cNvSpPr>
            <a:spLocks noGrp="1"/>
          </p:cNvSpPr>
          <p:nvPr>
            <p:ph type="hdr" sz="quarter" idx="12"/>
          </p:nvPr>
        </p:nvSpPr>
        <p:spPr/>
        <p:txBody>
          <a:bodyPr/>
          <a:lstStyle/>
          <a:p>
            <a:r>
              <a:rPr lang="en-US" smtClean="0"/>
              <a:t>Microsoft Office365</a:t>
            </a:r>
            <a:endParaRPr lang="en-US" dirty="0"/>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1230706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316CC52D-32F5-40C3-A654-C21759D00D42}" type="datetime1">
              <a:rPr lang="en-US" smtClean="0"/>
              <a:t>11/5/2014</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19</a:t>
            </a:fld>
            <a:endParaRPr lang="en-US" dirty="0"/>
          </a:p>
        </p:txBody>
      </p:sp>
      <p:sp>
        <p:nvSpPr>
          <p:cNvPr id="6" name="Header Placeholder 5"/>
          <p:cNvSpPr>
            <a:spLocks noGrp="1"/>
          </p:cNvSpPr>
          <p:nvPr>
            <p:ph type="hdr" sz="quarter" idx="12"/>
          </p:nvPr>
        </p:nvSpPr>
        <p:spPr/>
        <p:txBody>
          <a:bodyPr/>
          <a:lstStyle/>
          <a:p>
            <a:r>
              <a:rPr lang="en-US" smtClean="0"/>
              <a:t>Microsoft Office365</a:t>
            </a:r>
            <a:endParaRPr lang="en-US" dirty="0"/>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5010932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363" rtl="0" eaLnBrk="1" fontAlgn="auto" latinLnBrk="0" hangingPunct="1">
              <a:lnSpc>
                <a:spcPct val="90000"/>
              </a:lnSpc>
              <a:spcBef>
                <a:spcPts val="0"/>
              </a:spcBef>
              <a:spcAft>
                <a:spcPts val="333"/>
              </a:spcAft>
              <a:buClrTx/>
              <a:buSzTx/>
              <a:buFont typeface="Wingdings" pitchFamily="2" charset="2"/>
              <a:buNone/>
              <a:tabLst/>
              <a:defRPr/>
            </a:pPr>
            <a:endParaRPr lang="en-US" b="0" dirty="0" smtClean="0"/>
          </a:p>
        </p:txBody>
      </p:sp>
      <p:sp>
        <p:nvSpPr>
          <p:cNvPr id="4" name="Date Placeholder 3"/>
          <p:cNvSpPr>
            <a:spLocks noGrp="1"/>
          </p:cNvSpPr>
          <p:nvPr>
            <p:ph type="dt" idx="10"/>
          </p:nvPr>
        </p:nvSpPr>
        <p:spPr/>
        <p:txBody>
          <a:bodyPr/>
          <a:lstStyle/>
          <a:p>
            <a:fld id="{75423A95-8A81-40D9-9FD1-F1DCC7A6957A}" type="datetime1">
              <a:rPr lang="en-US" smtClean="0"/>
              <a:t>11/5/2014</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20</a:t>
            </a:fld>
            <a:endParaRPr lang="en-US" dirty="0"/>
          </a:p>
        </p:txBody>
      </p:sp>
      <p:sp>
        <p:nvSpPr>
          <p:cNvPr id="6" name="Header Placeholder 5"/>
          <p:cNvSpPr>
            <a:spLocks noGrp="1"/>
          </p:cNvSpPr>
          <p:nvPr>
            <p:ph type="hdr" sz="quarter" idx="12"/>
          </p:nvPr>
        </p:nvSpPr>
        <p:spPr/>
        <p:txBody>
          <a:bodyPr/>
          <a:lstStyle/>
          <a:p>
            <a:r>
              <a:rPr lang="en-US" smtClean="0"/>
              <a:t>Microsoft Office365</a:t>
            </a:r>
            <a:endParaRPr lang="en-US" dirty="0"/>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0512343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363" rtl="0" eaLnBrk="1" fontAlgn="auto" latinLnBrk="0" hangingPunct="1">
              <a:lnSpc>
                <a:spcPct val="90000"/>
              </a:lnSpc>
              <a:spcBef>
                <a:spcPts val="0"/>
              </a:spcBef>
              <a:spcAft>
                <a:spcPts val="333"/>
              </a:spcAft>
              <a:buClrTx/>
              <a:buSzTx/>
              <a:buFont typeface="Wingdings" pitchFamily="2" charset="2"/>
              <a:buChar char="§"/>
              <a:tabLst/>
              <a:defRPr/>
            </a:pPr>
            <a:endParaRPr lang="en-US" b="0" dirty="0" smtClean="0"/>
          </a:p>
        </p:txBody>
      </p:sp>
      <p:sp>
        <p:nvSpPr>
          <p:cNvPr id="4" name="Date Placeholder 3"/>
          <p:cNvSpPr>
            <a:spLocks noGrp="1"/>
          </p:cNvSpPr>
          <p:nvPr>
            <p:ph type="dt" idx="10"/>
          </p:nvPr>
        </p:nvSpPr>
        <p:spPr/>
        <p:txBody>
          <a:bodyPr/>
          <a:lstStyle/>
          <a:p>
            <a:fld id="{75423A95-8A81-40D9-9FD1-F1DCC7A6957A}" type="datetime1">
              <a:rPr lang="en-US" smtClean="0"/>
              <a:t>11/5/2014</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21</a:t>
            </a:fld>
            <a:endParaRPr lang="en-US" dirty="0"/>
          </a:p>
        </p:txBody>
      </p:sp>
      <p:sp>
        <p:nvSpPr>
          <p:cNvPr id="6" name="Header Placeholder 5"/>
          <p:cNvSpPr>
            <a:spLocks noGrp="1"/>
          </p:cNvSpPr>
          <p:nvPr>
            <p:ph type="hdr" sz="quarter" idx="12"/>
          </p:nvPr>
        </p:nvSpPr>
        <p:spPr/>
        <p:txBody>
          <a:bodyPr/>
          <a:lstStyle/>
          <a:p>
            <a:r>
              <a:rPr lang="en-US" smtClean="0"/>
              <a:t>Microsoft Office365</a:t>
            </a:r>
            <a:endParaRPr lang="en-US" dirty="0"/>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0512343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316CC52D-32F5-40C3-A654-C21759D00D42}" type="datetime1">
              <a:rPr lang="en-US" smtClean="0">
                <a:solidFill>
                  <a:prstClr val="black"/>
                </a:solidFill>
              </a:rPr>
              <a:pPr/>
              <a:t>11/5/2014</a:t>
            </a:fld>
            <a:endParaRPr lang="en-US">
              <a:solidFill>
                <a:prstClr val="black"/>
              </a:solidFill>
            </a:endParaRPr>
          </a:p>
        </p:txBody>
      </p:sp>
      <p:sp>
        <p:nvSpPr>
          <p:cNvPr id="5" name="Slide Number Placeholder 4"/>
          <p:cNvSpPr>
            <a:spLocks noGrp="1"/>
          </p:cNvSpPr>
          <p:nvPr>
            <p:ph type="sldNum" sz="quarter" idx="11"/>
          </p:nvPr>
        </p:nvSpPr>
        <p:spPr/>
        <p:txBody>
          <a:bodyPr/>
          <a:lstStyle/>
          <a:p>
            <a:fld id="{B4008EB6-D09E-4580-8CD6-DDB14511944F}" type="slidenum">
              <a:rPr lang="en-US" smtClean="0">
                <a:solidFill>
                  <a:prstClr val="black"/>
                </a:solidFill>
              </a:rPr>
              <a:pPr/>
              <a:t>22</a:t>
            </a:fld>
            <a:endParaRPr lang="en-US" dirty="0">
              <a:solidFill>
                <a:prstClr val="black"/>
              </a:solidFill>
            </a:endParaRPr>
          </a:p>
        </p:txBody>
      </p:sp>
      <p:sp>
        <p:nvSpPr>
          <p:cNvPr id="6" name="Header Placeholder 5"/>
          <p:cNvSpPr>
            <a:spLocks noGrp="1"/>
          </p:cNvSpPr>
          <p:nvPr>
            <p:ph type="hdr" sz="quarter" idx="12"/>
          </p:nvPr>
        </p:nvSpPr>
        <p:spPr/>
        <p:txBody>
          <a:bodyPr/>
          <a:lstStyle/>
          <a:p>
            <a:r>
              <a:rPr lang="en-US" smtClean="0">
                <a:solidFill>
                  <a:prstClr val="black"/>
                </a:solidFill>
              </a:rPr>
              <a:t>Microsoft Office365</a:t>
            </a:r>
            <a:endParaRPr lang="en-US" dirty="0">
              <a:solidFill>
                <a:prstClr val="black"/>
              </a:solidFill>
            </a:endParaRPr>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5010932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363" rtl="0" eaLnBrk="1" fontAlgn="auto" latinLnBrk="0" hangingPunct="1">
              <a:lnSpc>
                <a:spcPct val="90000"/>
              </a:lnSpc>
              <a:spcBef>
                <a:spcPts val="0"/>
              </a:spcBef>
              <a:spcAft>
                <a:spcPts val="333"/>
              </a:spcAft>
              <a:buClrTx/>
              <a:buSzTx/>
              <a:buFontTx/>
              <a:buNone/>
              <a:tabLst/>
              <a:defRPr/>
            </a:pPr>
            <a:r>
              <a:rPr lang="en-US" dirty="0" smtClean="0">
                <a:hlinkClick r:id="rId3"/>
              </a:rPr>
              <a:t>http://help.outlook.com/en-us/140/ms.exch.ecp.emailmigrationwizardexchangelearnmore.aspx</a:t>
            </a:r>
            <a:endParaRPr lang="en-US" dirty="0" smtClean="0"/>
          </a:p>
        </p:txBody>
      </p:sp>
      <p:sp>
        <p:nvSpPr>
          <p:cNvPr id="4" name="Date Placeholder 3"/>
          <p:cNvSpPr>
            <a:spLocks noGrp="1"/>
          </p:cNvSpPr>
          <p:nvPr>
            <p:ph type="dt" idx="10"/>
          </p:nvPr>
        </p:nvSpPr>
        <p:spPr/>
        <p:txBody>
          <a:bodyPr/>
          <a:lstStyle/>
          <a:p>
            <a:fld id="{29A4EE17-7BC9-42E0-99E5-2501A125E2E6}" type="datetime1">
              <a:rPr lang="en-US" smtClean="0">
                <a:solidFill>
                  <a:prstClr val="black"/>
                </a:solidFill>
              </a:rPr>
              <a:pPr/>
              <a:t>11/5/2014</a:t>
            </a:fld>
            <a:endParaRPr lang="en-US">
              <a:solidFill>
                <a:prstClr val="black"/>
              </a:solidFill>
            </a:endParaRPr>
          </a:p>
        </p:txBody>
      </p:sp>
      <p:sp>
        <p:nvSpPr>
          <p:cNvPr id="5" name="Slide Number Placeholder 4"/>
          <p:cNvSpPr>
            <a:spLocks noGrp="1"/>
          </p:cNvSpPr>
          <p:nvPr>
            <p:ph type="sldNum" sz="quarter" idx="11"/>
          </p:nvPr>
        </p:nvSpPr>
        <p:spPr/>
        <p:txBody>
          <a:bodyPr/>
          <a:lstStyle/>
          <a:p>
            <a:fld id="{B4008EB6-D09E-4580-8CD6-DDB14511944F}" type="slidenum">
              <a:rPr lang="en-US" smtClean="0">
                <a:solidFill>
                  <a:prstClr val="black"/>
                </a:solidFill>
              </a:rPr>
              <a:pPr/>
              <a:t>23</a:t>
            </a:fld>
            <a:endParaRPr lang="en-US" dirty="0">
              <a:solidFill>
                <a:prstClr val="black"/>
              </a:solidFill>
            </a:endParaRPr>
          </a:p>
        </p:txBody>
      </p:sp>
      <p:sp>
        <p:nvSpPr>
          <p:cNvPr id="6" name="Header Placeholder 5"/>
          <p:cNvSpPr>
            <a:spLocks noGrp="1"/>
          </p:cNvSpPr>
          <p:nvPr>
            <p:ph type="hdr" sz="quarter" idx="12"/>
          </p:nvPr>
        </p:nvSpPr>
        <p:spPr/>
        <p:txBody>
          <a:bodyPr/>
          <a:lstStyle/>
          <a:p>
            <a:r>
              <a:rPr lang="en-US" smtClean="0">
                <a:solidFill>
                  <a:prstClr val="black"/>
                </a:solidFill>
              </a:rPr>
              <a:t>Microsoft Office365</a:t>
            </a:r>
            <a:endParaRPr lang="en-US" dirty="0">
              <a:solidFill>
                <a:prstClr val="black"/>
              </a:solidFill>
            </a:endParaRPr>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6002092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75423A95-8A81-40D9-9FD1-F1DCC7A6957A}" type="datetime1">
              <a:rPr lang="en-US" smtClean="0">
                <a:solidFill>
                  <a:prstClr val="black"/>
                </a:solidFill>
              </a:rPr>
              <a:pPr/>
              <a:t>11/5/2014</a:t>
            </a:fld>
            <a:endParaRPr lang="en-US">
              <a:solidFill>
                <a:prstClr val="black"/>
              </a:solidFill>
            </a:endParaRPr>
          </a:p>
        </p:txBody>
      </p:sp>
      <p:sp>
        <p:nvSpPr>
          <p:cNvPr id="5" name="Slide Number Placeholder 4"/>
          <p:cNvSpPr>
            <a:spLocks noGrp="1"/>
          </p:cNvSpPr>
          <p:nvPr>
            <p:ph type="sldNum" sz="quarter" idx="11"/>
          </p:nvPr>
        </p:nvSpPr>
        <p:spPr/>
        <p:txBody>
          <a:bodyPr/>
          <a:lstStyle/>
          <a:p>
            <a:fld id="{B4008EB6-D09E-4580-8CD6-DDB14511944F}" type="slidenum">
              <a:rPr lang="en-US" smtClean="0">
                <a:solidFill>
                  <a:prstClr val="black"/>
                </a:solidFill>
              </a:rPr>
              <a:pPr/>
              <a:t>24</a:t>
            </a:fld>
            <a:endParaRPr lang="en-US" dirty="0">
              <a:solidFill>
                <a:prstClr val="black"/>
              </a:solidFill>
            </a:endParaRPr>
          </a:p>
        </p:txBody>
      </p:sp>
      <p:sp>
        <p:nvSpPr>
          <p:cNvPr id="6" name="Header Placeholder 5"/>
          <p:cNvSpPr>
            <a:spLocks noGrp="1"/>
          </p:cNvSpPr>
          <p:nvPr>
            <p:ph type="hdr" sz="quarter" idx="12"/>
          </p:nvPr>
        </p:nvSpPr>
        <p:spPr/>
        <p:txBody>
          <a:bodyPr/>
          <a:lstStyle/>
          <a:p>
            <a:r>
              <a:rPr lang="en-US" smtClean="0">
                <a:solidFill>
                  <a:prstClr val="black"/>
                </a:solidFill>
              </a:rPr>
              <a:t>Microsoft Office365</a:t>
            </a:r>
            <a:endParaRPr lang="en-US" dirty="0">
              <a:solidFill>
                <a:prstClr val="black"/>
              </a:solidFill>
            </a:endParaRPr>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0512343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75423A95-8A81-40D9-9FD1-F1DCC7A6957A}" type="datetime1">
              <a:rPr lang="en-US" smtClean="0">
                <a:solidFill>
                  <a:prstClr val="black"/>
                </a:solidFill>
              </a:rPr>
              <a:pPr/>
              <a:t>11/5/2014</a:t>
            </a:fld>
            <a:endParaRPr lang="en-US">
              <a:solidFill>
                <a:prstClr val="black"/>
              </a:solidFill>
            </a:endParaRPr>
          </a:p>
        </p:txBody>
      </p:sp>
      <p:sp>
        <p:nvSpPr>
          <p:cNvPr id="5" name="Slide Number Placeholder 4"/>
          <p:cNvSpPr>
            <a:spLocks noGrp="1"/>
          </p:cNvSpPr>
          <p:nvPr>
            <p:ph type="sldNum" sz="quarter" idx="11"/>
          </p:nvPr>
        </p:nvSpPr>
        <p:spPr/>
        <p:txBody>
          <a:bodyPr/>
          <a:lstStyle/>
          <a:p>
            <a:fld id="{B4008EB6-D09E-4580-8CD6-DDB14511944F}" type="slidenum">
              <a:rPr lang="en-US" smtClean="0">
                <a:solidFill>
                  <a:prstClr val="black"/>
                </a:solidFill>
              </a:rPr>
              <a:pPr/>
              <a:t>25</a:t>
            </a:fld>
            <a:endParaRPr lang="en-US" dirty="0">
              <a:solidFill>
                <a:prstClr val="black"/>
              </a:solidFill>
            </a:endParaRPr>
          </a:p>
        </p:txBody>
      </p:sp>
      <p:sp>
        <p:nvSpPr>
          <p:cNvPr id="6" name="Header Placeholder 5"/>
          <p:cNvSpPr>
            <a:spLocks noGrp="1"/>
          </p:cNvSpPr>
          <p:nvPr>
            <p:ph type="hdr" sz="quarter" idx="12"/>
          </p:nvPr>
        </p:nvSpPr>
        <p:spPr/>
        <p:txBody>
          <a:bodyPr/>
          <a:lstStyle/>
          <a:p>
            <a:r>
              <a:rPr lang="en-US" smtClean="0">
                <a:solidFill>
                  <a:prstClr val="black"/>
                </a:solidFill>
              </a:rPr>
              <a:t>Microsoft Office365</a:t>
            </a:r>
            <a:endParaRPr lang="en-US" dirty="0">
              <a:solidFill>
                <a:prstClr val="black"/>
              </a:solidFill>
            </a:endParaRPr>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0512343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itchFamily="2" charset="2"/>
              <a:buChar char="§"/>
            </a:pPr>
            <a:endParaRPr lang="en-US" b="0" dirty="0" smtClean="0"/>
          </a:p>
        </p:txBody>
      </p:sp>
      <p:sp>
        <p:nvSpPr>
          <p:cNvPr id="4" name="Date Placeholder 3"/>
          <p:cNvSpPr>
            <a:spLocks noGrp="1"/>
          </p:cNvSpPr>
          <p:nvPr>
            <p:ph type="dt" idx="10"/>
          </p:nvPr>
        </p:nvSpPr>
        <p:spPr/>
        <p:txBody>
          <a:bodyPr/>
          <a:lstStyle/>
          <a:p>
            <a:fld id="{75423A95-8A81-40D9-9FD1-F1DCC7A6957A}" type="datetime1">
              <a:rPr lang="en-US" smtClean="0">
                <a:solidFill>
                  <a:prstClr val="black"/>
                </a:solidFill>
              </a:rPr>
              <a:pPr/>
              <a:t>11/5/2014</a:t>
            </a:fld>
            <a:endParaRPr lang="en-US">
              <a:solidFill>
                <a:prstClr val="black"/>
              </a:solidFill>
            </a:endParaRPr>
          </a:p>
        </p:txBody>
      </p:sp>
      <p:sp>
        <p:nvSpPr>
          <p:cNvPr id="5" name="Slide Number Placeholder 4"/>
          <p:cNvSpPr>
            <a:spLocks noGrp="1"/>
          </p:cNvSpPr>
          <p:nvPr>
            <p:ph type="sldNum" sz="quarter" idx="11"/>
          </p:nvPr>
        </p:nvSpPr>
        <p:spPr/>
        <p:txBody>
          <a:bodyPr/>
          <a:lstStyle/>
          <a:p>
            <a:fld id="{B4008EB6-D09E-4580-8CD6-DDB14511944F}" type="slidenum">
              <a:rPr lang="en-US" smtClean="0">
                <a:solidFill>
                  <a:prstClr val="black"/>
                </a:solidFill>
              </a:rPr>
              <a:pPr/>
              <a:t>26</a:t>
            </a:fld>
            <a:endParaRPr lang="en-US" dirty="0">
              <a:solidFill>
                <a:prstClr val="black"/>
              </a:solidFill>
            </a:endParaRPr>
          </a:p>
        </p:txBody>
      </p:sp>
      <p:sp>
        <p:nvSpPr>
          <p:cNvPr id="6" name="Header Placeholder 5"/>
          <p:cNvSpPr>
            <a:spLocks noGrp="1"/>
          </p:cNvSpPr>
          <p:nvPr>
            <p:ph type="hdr" sz="quarter" idx="12"/>
          </p:nvPr>
        </p:nvSpPr>
        <p:spPr/>
        <p:txBody>
          <a:bodyPr/>
          <a:lstStyle/>
          <a:p>
            <a:r>
              <a:rPr lang="en-US" smtClean="0">
                <a:solidFill>
                  <a:prstClr val="black"/>
                </a:solidFill>
              </a:rPr>
              <a:t>Microsoft Office365</a:t>
            </a:r>
            <a:endParaRPr lang="en-US" dirty="0">
              <a:solidFill>
                <a:prstClr val="black"/>
              </a:solidFill>
            </a:endParaRPr>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3091659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itchFamily="2" charset="2"/>
              <a:buChar char="§"/>
            </a:pPr>
            <a:endParaRPr lang="en-US" dirty="0"/>
          </a:p>
        </p:txBody>
      </p:sp>
      <p:sp>
        <p:nvSpPr>
          <p:cNvPr id="4" name="Date Placeholder 3"/>
          <p:cNvSpPr>
            <a:spLocks noGrp="1"/>
          </p:cNvSpPr>
          <p:nvPr>
            <p:ph type="dt" idx="10"/>
          </p:nvPr>
        </p:nvSpPr>
        <p:spPr/>
        <p:txBody>
          <a:bodyPr/>
          <a:lstStyle/>
          <a:p>
            <a:fld id="{316CC52D-32F5-40C3-A654-C21759D00D42}" type="datetime1">
              <a:rPr lang="en-US" smtClean="0">
                <a:solidFill>
                  <a:prstClr val="black"/>
                </a:solidFill>
              </a:rPr>
              <a:pPr/>
              <a:t>11/5/2014</a:t>
            </a:fld>
            <a:endParaRPr lang="en-US">
              <a:solidFill>
                <a:prstClr val="black"/>
              </a:solidFill>
            </a:endParaRPr>
          </a:p>
        </p:txBody>
      </p:sp>
      <p:sp>
        <p:nvSpPr>
          <p:cNvPr id="5" name="Slide Number Placeholder 4"/>
          <p:cNvSpPr>
            <a:spLocks noGrp="1"/>
          </p:cNvSpPr>
          <p:nvPr>
            <p:ph type="sldNum" sz="quarter" idx="11"/>
          </p:nvPr>
        </p:nvSpPr>
        <p:spPr/>
        <p:txBody>
          <a:bodyPr/>
          <a:lstStyle/>
          <a:p>
            <a:fld id="{B4008EB6-D09E-4580-8CD6-DDB14511944F}" type="slidenum">
              <a:rPr lang="en-US" smtClean="0">
                <a:solidFill>
                  <a:prstClr val="black"/>
                </a:solidFill>
              </a:rPr>
              <a:pPr/>
              <a:t>27</a:t>
            </a:fld>
            <a:endParaRPr lang="en-US" dirty="0">
              <a:solidFill>
                <a:prstClr val="black"/>
              </a:solidFill>
            </a:endParaRPr>
          </a:p>
        </p:txBody>
      </p:sp>
      <p:sp>
        <p:nvSpPr>
          <p:cNvPr id="6" name="Header Placeholder 5"/>
          <p:cNvSpPr>
            <a:spLocks noGrp="1"/>
          </p:cNvSpPr>
          <p:nvPr>
            <p:ph type="hdr" sz="quarter" idx="12"/>
          </p:nvPr>
        </p:nvSpPr>
        <p:spPr/>
        <p:txBody>
          <a:bodyPr/>
          <a:lstStyle/>
          <a:p>
            <a:r>
              <a:rPr lang="en-US" smtClean="0">
                <a:solidFill>
                  <a:prstClr val="black"/>
                </a:solidFill>
              </a:rPr>
              <a:t>Microsoft Office365</a:t>
            </a:r>
            <a:endParaRPr lang="en-US" dirty="0">
              <a:solidFill>
                <a:prstClr val="black"/>
              </a:solidFill>
            </a:endParaRPr>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5010932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363" rtl="0" eaLnBrk="1" fontAlgn="auto" latinLnBrk="0" hangingPunct="1">
              <a:lnSpc>
                <a:spcPct val="90000"/>
              </a:lnSpc>
              <a:spcBef>
                <a:spcPts val="0"/>
              </a:spcBef>
              <a:spcAft>
                <a:spcPts val="333"/>
              </a:spcAft>
              <a:buClrTx/>
              <a:buSzTx/>
              <a:buFont typeface="Wingdings" pitchFamily="2" charset="2"/>
              <a:buChar char="§"/>
              <a:tabLst/>
              <a:defRPr/>
            </a:pPr>
            <a:endParaRPr lang="en-US" dirty="0" smtClean="0"/>
          </a:p>
        </p:txBody>
      </p:sp>
      <p:sp>
        <p:nvSpPr>
          <p:cNvPr id="4" name="Date Placeholder 3"/>
          <p:cNvSpPr>
            <a:spLocks noGrp="1"/>
          </p:cNvSpPr>
          <p:nvPr>
            <p:ph type="dt" idx="10"/>
          </p:nvPr>
        </p:nvSpPr>
        <p:spPr/>
        <p:txBody>
          <a:bodyPr/>
          <a:lstStyle/>
          <a:p>
            <a:fld id="{75423A95-8A81-40D9-9FD1-F1DCC7A6957A}" type="datetime1">
              <a:rPr lang="en-US" smtClean="0">
                <a:solidFill>
                  <a:prstClr val="black"/>
                </a:solidFill>
              </a:rPr>
              <a:pPr/>
              <a:t>11/5/2014</a:t>
            </a:fld>
            <a:endParaRPr lang="en-US">
              <a:solidFill>
                <a:prstClr val="black"/>
              </a:solidFill>
            </a:endParaRPr>
          </a:p>
        </p:txBody>
      </p:sp>
      <p:sp>
        <p:nvSpPr>
          <p:cNvPr id="5" name="Slide Number Placeholder 4"/>
          <p:cNvSpPr>
            <a:spLocks noGrp="1"/>
          </p:cNvSpPr>
          <p:nvPr>
            <p:ph type="sldNum" sz="quarter" idx="11"/>
          </p:nvPr>
        </p:nvSpPr>
        <p:spPr/>
        <p:txBody>
          <a:bodyPr/>
          <a:lstStyle/>
          <a:p>
            <a:fld id="{B4008EB6-D09E-4580-8CD6-DDB14511944F}" type="slidenum">
              <a:rPr lang="en-US" smtClean="0">
                <a:solidFill>
                  <a:prstClr val="black"/>
                </a:solidFill>
              </a:rPr>
              <a:pPr/>
              <a:t>28</a:t>
            </a:fld>
            <a:endParaRPr lang="en-US" dirty="0">
              <a:solidFill>
                <a:prstClr val="black"/>
              </a:solidFill>
            </a:endParaRPr>
          </a:p>
        </p:txBody>
      </p:sp>
      <p:sp>
        <p:nvSpPr>
          <p:cNvPr id="6" name="Header Placeholder 5"/>
          <p:cNvSpPr>
            <a:spLocks noGrp="1"/>
          </p:cNvSpPr>
          <p:nvPr>
            <p:ph type="hdr" sz="quarter" idx="12"/>
          </p:nvPr>
        </p:nvSpPr>
        <p:spPr/>
        <p:txBody>
          <a:bodyPr/>
          <a:lstStyle/>
          <a:p>
            <a:r>
              <a:rPr lang="en-US" smtClean="0">
                <a:solidFill>
                  <a:prstClr val="black"/>
                </a:solidFill>
              </a:rPr>
              <a:t>Microsoft Office365</a:t>
            </a:r>
            <a:endParaRPr lang="en-US" dirty="0">
              <a:solidFill>
                <a:prstClr val="black"/>
              </a:solidFill>
            </a:endParaRPr>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0512343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itchFamily="2" charset="2"/>
              <a:buChar char="§"/>
            </a:pPr>
            <a:endParaRPr lang="en-US" b="0" dirty="0" smtClean="0"/>
          </a:p>
        </p:txBody>
      </p:sp>
      <p:sp>
        <p:nvSpPr>
          <p:cNvPr id="4" name="Date Placeholder 3"/>
          <p:cNvSpPr>
            <a:spLocks noGrp="1"/>
          </p:cNvSpPr>
          <p:nvPr>
            <p:ph type="dt" idx="10"/>
          </p:nvPr>
        </p:nvSpPr>
        <p:spPr/>
        <p:txBody>
          <a:bodyPr/>
          <a:lstStyle/>
          <a:p>
            <a:fld id="{75423A95-8A81-40D9-9FD1-F1DCC7A6957A}" type="datetime1">
              <a:rPr lang="en-US" smtClean="0">
                <a:solidFill>
                  <a:prstClr val="black"/>
                </a:solidFill>
              </a:rPr>
              <a:pPr/>
              <a:t>11/5/2014</a:t>
            </a:fld>
            <a:endParaRPr lang="en-US">
              <a:solidFill>
                <a:prstClr val="black"/>
              </a:solidFill>
            </a:endParaRPr>
          </a:p>
        </p:txBody>
      </p:sp>
      <p:sp>
        <p:nvSpPr>
          <p:cNvPr id="5" name="Slide Number Placeholder 4"/>
          <p:cNvSpPr>
            <a:spLocks noGrp="1"/>
          </p:cNvSpPr>
          <p:nvPr>
            <p:ph type="sldNum" sz="quarter" idx="11"/>
          </p:nvPr>
        </p:nvSpPr>
        <p:spPr/>
        <p:txBody>
          <a:bodyPr/>
          <a:lstStyle/>
          <a:p>
            <a:fld id="{B4008EB6-D09E-4580-8CD6-DDB14511944F}" type="slidenum">
              <a:rPr lang="en-US" smtClean="0">
                <a:solidFill>
                  <a:prstClr val="black"/>
                </a:solidFill>
              </a:rPr>
              <a:pPr/>
              <a:t>29</a:t>
            </a:fld>
            <a:endParaRPr lang="en-US" dirty="0">
              <a:solidFill>
                <a:prstClr val="black"/>
              </a:solidFill>
            </a:endParaRPr>
          </a:p>
        </p:txBody>
      </p:sp>
      <p:sp>
        <p:nvSpPr>
          <p:cNvPr id="6" name="Header Placeholder 5"/>
          <p:cNvSpPr>
            <a:spLocks noGrp="1"/>
          </p:cNvSpPr>
          <p:nvPr>
            <p:ph type="hdr" sz="quarter" idx="12"/>
          </p:nvPr>
        </p:nvSpPr>
        <p:spPr/>
        <p:txBody>
          <a:bodyPr/>
          <a:lstStyle/>
          <a:p>
            <a:r>
              <a:rPr lang="en-US" smtClean="0">
                <a:solidFill>
                  <a:prstClr val="black"/>
                </a:solidFill>
              </a:rPr>
              <a:t>Microsoft Office365</a:t>
            </a:r>
            <a:endParaRPr lang="en-US" dirty="0">
              <a:solidFill>
                <a:prstClr val="black"/>
              </a:solidFill>
            </a:endParaRPr>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5317990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363" rtl="0" eaLnBrk="1" fontAlgn="auto" latinLnBrk="0" hangingPunct="1">
              <a:lnSpc>
                <a:spcPct val="90000"/>
              </a:lnSpc>
              <a:spcBef>
                <a:spcPts val="0"/>
              </a:spcBef>
              <a:spcAft>
                <a:spcPts val="333"/>
              </a:spcAft>
              <a:buClrTx/>
              <a:buSzTx/>
              <a:buFont typeface="Wingdings" pitchFamily="2" charset="2"/>
              <a:buNone/>
              <a:tabLst/>
              <a:defRPr/>
            </a:pPr>
            <a:endParaRPr lang="en-US" b="0" dirty="0" smtClean="0"/>
          </a:p>
        </p:txBody>
      </p:sp>
      <p:sp>
        <p:nvSpPr>
          <p:cNvPr id="4" name="Date Placeholder 3"/>
          <p:cNvSpPr>
            <a:spLocks noGrp="1"/>
          </p:cNvSpPr>
          <p:nvPr>
            <p:ph type="dt" idx="10"/>
          </p:nvPr>
        </p:nvSpPr>
        <p:spPr/>
        <p:txBody>
          <a:bodyPr/>
          <a:lstStyle/>
          <a:p>
            <a:fld id="{75423A95-8A81-40D9-9FD1-F1DCC7A6957A}" type="datetime1">
              <a:rPr lang="en-US" smtClean="0">
                <a:solidFill>
                  <a:prstClr val="black"/>
                </a:solidFill>
              </a:rPr>
              <a:pPr/>
              <a:t>11/5/2014</a:t>
            </a:fld>
            <a:endParaRPr lang="en-US">
              <a:solidFill>
                <a:prstClr val="black"/>
              </a:solidFill>
            </a:endParaRPr>
          </a:p>
        </p:txBody>
      </p:sp>
      <p:sp>
        <p:nvSpPr>
          <p:cNvPr id="5" name="Slide Number Placeholder 4"/>
          <p:cNvSpPr>
            <a:spLocks noGrp="1"/>
          </p:cNvSpPr>
          <p:nvPr>
            <p:ph type="sldNum" sz="quarter" idx="11"/>
          </p:nvPr>
        </p:nvSpPr>
        <p:spPr/>
        <p:txBody>
          <a:bodyPr/>
          <a:lstStyle/>
          <a:p>
            <a:fld id="{B4008EB6-D09E-4580-8CD6-DDB14511944F}" type="slidenum">
              <a:rPr lang="en-US" smtClean="0">
                <a:solidFill>
                  <a:prstClr val="black"/>
                </a:solidFill>
              </a:rPr>
              <a:pPr/>
              <a:t>30</a:t>
            </a:fld>
            <a:endParaRPr lang="en-US" dirty="0">
              <a:solidFill>
                <a:prstClr val="black"/>
              </a:solidFill>
            </a:endParaRPr>
          </a:p>
        </p:txBody>
      </p:sp>
      <p:sp>
        <p:nvSpPr>
          <p:cNvPr id="6" name="Header Placeholder 5"/>
          <p:cNvSpPr>
            <a:spLocks noGrp="1"/>
          </p:cNvSpPr>
          <p:nvPr>
            <p:ph type="hdr" sz="quarter" idx="12"/>
          </p:nvPr>
        </p:nvSpPr>
        <p:spPr/>
        <p:txBody>
          <a:bodyPr/>
          <a:lstStyle/>
          <a:p>
            <a:r>
              <a:rPr lang="en-US" smtClean="0">
                <a:solidFill>
                  <a:prstClr val="black"/>
                </a:solidFill>
              </a:rPr>
              <a:t>Microsoft Office365</a:t>
            </a:r>
            <a:endParaRPr lang="en-US" dirty="0">
              <a:solidFill>
                <a:prstClr val="black"/>
              </a:solidFill>
            </a:endParaRPr>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0512343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B247D7DC-4318-44A5-AC48-F755C82D1390}" type="datetime1">
              <a:rPr lang="en-US" smtClean="0">
                <a:solidFill>
                  <a:prstClr val="black"/>
                </a:solidFill>
              </a:rPr>
              <a:pPr/>
              <a:t>11/5/2014</a:t>
            </a:fld>
            <a:endParaRPr lang="en-US">
              <a:solidFill>
                <a:prstClr val="black"/>
              </a:solidFill>
            </a:endParaRPr>
          </a:p>
        </p:txBody>
      </p:sp>
      <p:sp>
        <p:nvSpPr>
          <p:cNvPr id="5" name="Slide Number Placeholder 4"/>
          <p:cNvSpPr>
            <a:spLocks noGrp="1"/>
          </p:cNvSpPr>
          <p:nvPr>
            <p:ph type="sldNum" sz="quarter" idx="11"/>
          </p:nvPr>
        </p:nvSpPr>
        <p:spPr/>
        <p:txBody>
          <a:bodyPr/>
          <a:lstStyle/>
          <a:p>
            <a:fld id="{B4008EB6-D09E-4580-8CD6-DDB14511944F}" type="slidenum">
              <a:rPr lang="en-US" smtClean="0">
                <a:solidFill>
                  <a:prstClr val="black"/>
                </a:solidFill>
              </a:rPr>
              <a:pPr/>
              <a:t>31</a:t>
            </a:fld>
            <a:endParaRPr lang="en-US" dirty="0">
              <a:solidFill>
                <a:prstClr val="black"/>
              </a:solidFill>
            </a:endParaRPr>
          </a:p>
        </p:txBody>
      </p:sp>
      <p:sp>
        <p:nvSpPr>
          <p:cNvPr id="6" name="Header Placeholder 5"/>
          <p:cNvSpPr>
            <a:spLocks noGrp="1"/>
          </p:cNvSpPr>
          <p:nvPr>
            <p:ph type="hdr" sz="quarter" idx="12"/>
          </p:nvPr>
        </p:nvSpPr>
        <p:spPr/>
        <p:txBody>
          <a:bodyPr/>
          <a:lstStyle/>
          <a:p>
            <a:r>
              <a:rPr lang="en-US" smtClean="0">
                <a:solidFill>
                  <a:prstClr val="black"/>
                </a:solidFill>
              </a:rPr>
              <a:t>Microsoft Office365</a:t>
            </a:r>
            <a:endParaRPr lang="en-US" dirty="0">
              <a:solidFill>
                <a:prstClr val="black"/>
              </a:solidFill>
            </a:endParaRPr>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2544904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B247D7DC-4318-44A5-AC48-F755C82D1390}" type="datetime1">
              <a:rPr lang="en-US" smtClean="0">
                <a:solidFill>
                  <a:prstClr val="black"/>
                </a:solidFill>
              </a:rPr>
              <a:pPr/>
              <a:t>11/5/2014</a:t>
            </a:fld>
            <a:endParaRPr lang="en-US">
              <a:solidFill>
                <a:prstClr val="black"/>
              </a:solidFill>
            </a:endParaRPr>
          </a:p>
        </p:txBody>
      </p:sp>
      <p:sp>
        <p:nvSpPr>
          <p:cNvPr id="5" name="Slide Number Placeholder 4"/>
          <p:cNvSpPr>
            <a:spLocks noGrp="1"/>
          </p:cNvSpPr>
          <p:nvPr>
            <p:ph type="sldNum" sz="quarter" idx="11"/>
          </p:nvPr>
        </p:nvSpPr>
        <p:spPr/>
        <p:txBody>
          <a:bodyPr/>
          <a:lstStyle/>
          <a:p>
            <a:fld id="{B4008EB6-D09E-4580-8CD6-DDB14511944F}" type="slidenum">
              <a:rPr lang="en-US" smtClean="0">
                <a:solidFill>
                  <a:prstClr val="black"/>
                </a:solidFill>
              </a:rPr>
              <a:pPr/>
              <a:t>32</a:t>
            </a:fld>
            <a:endParaRPr lang="en-US" dirty="0">
              <a:solidFill>
                <a:prstClr val="black"/>
              </a:solidFill>
            </a:endParaRPr>
          </a:p>
        </p:txBody>
      </p:sp>
      <p:sp>
        <p:nvSpPr>
          <p:cNvPr id="6" name="Header Placeholder 5"/>
          <p:cNvSpPr>
            <a:spLocks noGrp="1"/>
          </p:cNvSpPr>
          <p:nvPr>
            <p:ph type="hdr" sz="quarter" idx="12"/>
          </p:nvPr>
        </p:nvSpPr>
        <p:spPr/>
        <p:txBody>
          <a:bodyPr/>
          <a:lstStyle/>
          <a:p>
            <a:r>
              <a:rPr lang="en-US" smtClean="0">
                <a:solidFill>
                  <a:prstClr val="black"/>
                </a:solidFill>
              </a:rPr>
              <a:t>Microsoft Office365</a:t>
            </a:r>
            <a:endParaRPr lang="en-US" dirty="0">
              <a:solidFill>
                <a:prstClr val="black"/>
              </a:solidFill>
            </a:endParaRPr>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5425524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baseline="0" dirty="0" smtClean="0"/>
          </a:p>
        </p:txBody>
      </p:sp>
      <p:sp>
        <p:nvSpPr>
          <p:cNvPr id="4" name="Date Placeholder 3"/>
          <p:cNvSpPr>
            <a:spLocks noGrp="1"/>
          </p:cNvSpPr>
          <p:nvPr>
            <p:ph type="dt" idx="10"/>
          </p:nvPr>
        </p:nvSpPr>
        <p:spPr/>
        <p:txBody>
          <a:bodyPr/>
          <a:lstStyle/>
          <a:p>
            <a:fld id="{B247D7DC-4318-44A5-AC48-F755C82D1390}" type="datetime1">
              <a:rPr lang="en-US" smtClean="0">
                <a:solidFill>
                  <a:prstClr val="black"/>
                </a:solidFill>
              </a:rPr>
              <a:pPr/>
              <a:t>11/5/2014</a:t>
            </a:fld>
            <a:endParaRPr lang="en-US">
              <a:solidFill>
                <a:prstClr val="black"/>
              </a:solidFill>
            </a:endParaRPr>
          </a:p>
        </p:txBody>
      </p:sp>
      <p:sp>
        <p:nvSpPr>
          <p:cNvPr id="5" name="Slide Number Placeholder 4"/>
          <p:cNvSpPr>
            <a:spLocks noGrp="1"/>
          </p:cNvSpPr>
          <p:nvPr>
            <p:ph type="sldNum" sz="quarter" idx="11"/>
          </p:nvPr>
        </p:nvSpPr>
        <p:spPr/>
        <p:txBody>
          <a:bodyPr/>
          <a:lstStyle/>
          <a:p>
            <a:fld id="{B4008EB6-D09E-4580-8CD6-DDB14511944F}" type="slidenum">
              <a:rPr lang="en-US" smtClean="0">
                <a:solidFill>
                  <a:prstClr val="black"/>
                </a:solidFill>
              </a:rPr>
              <a:pPr/>
              <a:t>33</a:t>
            </a:fld>
            <a:endParaRPr lang="en-US" dirty="0">
              <a:solidFill>
                <a:prstClr val="black"/>
              </a:solidFill>
            </a:endParaRPr>
          </a:p>
        </p:txBody>
      </p:sp>
      <p:sp>
        <p:nvSpPr>
          <p:cNvPr id="6" name="Header Placeholder 5"/>
          <p:cNvSpPr>
            <a:spLocks noGrp="1"/>
          </p:cNvSpPr>
          <p:nvPr>
            <p:ph type="hdr" sz="quarter" idx="12"/>
          </p:nvPr>
        </p:nvSpPr>
        <p:spPr/>
        <p:txBody>
          <a:bodyPr/>
          <a:lstStyle/>
          <a:p>
            <a:r>
              <a:rPr lang="en-US" smtClean="0">
                <a:solidFill>
                  <a:prstClr val="black"/>
                </a:solidFill>
              </a:rPr>
              <a:t>Microsoft Office365</a:t>
            </a:r>
            <a:endParaRPr lang="en-US" dirty="0">
              <a:solidFill>
                <a:prstClr val="black"/>
              </a:solidFill>
            </a:endParaRPr>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4550965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316CC52D-32F5-40C3-A654-C21759D00D42}" type="datetime1">
              <a:rPr lang="en-US" smtClean="0">
                <a:solidFill>
                  <a:prstClr val="black"/>
                </a:solidFill>
              </a:rPr>
              <a:pPr/>
              <a:t>11/5/2014</a:t>
            </a:fld>
            <a:endParaRPr lang="en-US">
              <a:solidFill>
                <a:prstClr val="black"/>
              </a:solidFill>
            </a:endParaRPr>
          </a:p>
        </p:txBody>
      </p:sp>
      <p:sp>
        <p:nvSpPr>
          <p:cNvPr id="5" name="Slide Number Placeholder 4"/>
          <p:cNvSpPr>
            <a:spLocks noGrp="1"/>
          </p:cNvSpPr>
          <p:nvPr>
            <p:ph type="sldNum" sz="quarter" idx="11"/>
          </p:nvPr>
        </p:nvSpPr>
        <p:spPr/>
        <p:txBody>
          <a:bodyPr/>
          <a:lstStyle/>
          <a:p>
            <a:fld id="{B4008EB6-D09E-4580-8CD6-DDB14511944F}" type="slidenum">
              <a:rPr lang="en-US" smtClean="0">
                <a:solidFill>
                  <a:prstClr val="black"/>
                </a:solidFill>
              </a:rPr>
              <a:pPr/>
              <a:t>34</a:t>
            </a:fld>
            <a:endParaRPr lang="en-US" dirty="0">
              <a:solidFill>
                <a:prstClr val="black"/>
              </a:solidFill>
            </a:endParaRPr>
          </a:p>
        </p:txBody>
      </p:sp>
      <p:sp>
        <p:nvSpPr>
          <p:cNvPr id="6" name="Header Placeholder 5"/>
          <p:cNvSpPr>
            <a:spLocks noGrp="1"/>
          </p:cNvSpPr>
          <p:nvPr>
            <p:ph type="hdr" sz="quarter" idx="12"/>
          </p:nvPr>
        </p:nvSpPr>
        <p:spPr/>
        <p:txBody>
          <a:bodyPr/>
          <a:lstStyle/>
          <a:p>
            <a:r>
              <a:rPr lang="en-US" smtClean="0">
                <a:solidFill>
                  <a:prstClr val="black"/>
                </a:solidFill>
              </a:rPr>
              <a:t>Microsoft Office365</a:t>
            </a:r>
            <a:endParaRPr lang="en-US" dirty="0">
              <a:solidFill>
                <a:prstClr val="black"/>
              </a:solidFill>
            </a:endParaRPr>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5010932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Date Placeholder 3"/>
          <p:cNvSpPr>
            <a:spLocks noGrp="1"/>
          </p:cNvSpPr>
          <p:nvPr>
            <p:ph type="dt" idx="10"/>
          </p:nvPr>
        </p:nvSpPr>
        <p:spPr/>
        <p:txBody>
          <a:bodyPr/>
          <a:lstStyle/>
          <a:p>
            <a:fld id="{653858FD-006D-4600-8F16-69246380E556}" type="datetime1">
              <a:rPr lang="en-US" smtClean="0"/>
              <a:t>11/5/2014</a:t>
            </a:fld>
            <a:endParaRPr lang="en-US"/>
          </a:p>
        </p:txBody>
      </p:sp>
      <p:sp>
        <p:nvSpPr>
          <p:cNvPr id="5" name="Slide Number Placeholder 4"/>
          <p:cNvSpPr>
            <a:spLocks noGrp="1"/>
          </p:cNvSpPr>
          <p:nvPr>
            <p:ph type="sldNum" sz="quarter" idx="11"/>
          </p:nvPr>
        </p:nvSpPr>
        <p:spPr/>
        <p:txBody>
          <a:bodyPr/>
          <a:lstStyle/>
          <a:p>
            <a:fld id="{B4008EB6-D09E-4580-8CD6-DDB14511944F}" type="slidenum">
              <a:rPr lang="en-US" smtClean="0"/>
              <a:t>35</a:t>
            </a:fld>
            <a:endParaRPr lang="en-US" dirty="0"/>
          </a:p>
        </p:txBody>
      </p:sp>
      <p:sp>
        <p:nvSpPr>
          <p:cNvPr id="6" name="Header Placeholder 5"/>
          <p:cNvSpPr>
            <a:spLocks noGrp="1"/>
          </p:cNvSpPr>
          <p:nvPr>
            <p:ph type="hdr" sz="quarter" idx="12"/>
          </p:nvPr>
        </p:nvSpPr>
        <p:spPr/>
        <p:txBody>
          <a:bodyPr/>
          <a:lstStyle/>
          <a:p>
            <a:r>
              <a:rPr lang="en-US" smtClean="0"/>
              <a:t>Microsoft Office365</a:t>
            </a:r>
            <a:endParaRPr lang="en-US" dirty="0"/>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8683538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2EE47E48-5E8B-4190-B268-BFD30EE03510}" type="datetime1">
              <a:rPr lang="en-US" smtClean="0">
                <a:solidFill>
                  <a:prstClr val="black"/>
                </a:solidFill>
              </a:rPr>
              <a:pPr/>
              <a:t>11/5/2014</a:t>
            </a:fld>
            <a:endParaRPr lang="en-US">
              <a:solidFill>
                <a:prstClr val="black"/>
              </a:solidFill>
            </a:endParaRPr>
          </a:p>
        </p:txBody>
      </p:sp>
      <p:sp>
        <p:nvSpPr>
          <p:cNvPr id="5" name="Slide Number Placeholder 4"/>
          <p:cNvSpPr>
            <a:spLocks noGrp="1"/>
          </p:cNvSpPr>
          <p:nvPr>
            <p:ph type="sldNum" sz="quarter" idx="11"/>
          </p:nvPr>
        </p:nvSpPr>
        <p:spPr/>
        <p:txBody>
          <a:bodyPr/>
          <a:lstStyle/>
          <a:p>
            <a:fld id="{B4008EB6-D09E-4580-8CD6-DDB14511944F}" type="slidenum">
              <a:rPr lang="en-US" smtClean="0">
                <a:solidFill>
                  <a:prstClr val="black"/>
                </a:solidFill>
              </a:rPr>
              <a:pPr/>
              <a:t>36</a:t>
            </a:fld>
            <a:endParaRPr lang="en-US" dirty="0">
              <a:solidFill>
                <a:prstClr val="black"/>
              </a:solidFill>
            </a:endParaRPr>
          </a:p>
        </p:txBody>
      </p:sp>
      <p:sp>
        <p:nvSpPr>
          <p:cNvPr id="6" name="Header Placeholder 5"/>
          <p:cNvSpPr>
            <a:spLocks noGrp="1"/>
          </p:cNvSpPr>
          <p:nvPr>
            <p:ph type="hdr" sz="quarter" idx="12"/>
          </p:nvPr>
        </p:nvSpPr>
        <p:spPr/>
        <p:txBody>
          <a:bodyPr/>
          <a:lstStyle/>
          <a:p>
            <a:r>
              <a:rPr lang="en-US" smtClean="0">
                <a:solidFill>
                  <a:prstClr val="black"/>
                </a:solidFill>
              </a:rPr>
              <a:t>Microsoft Office365</a:t>
            </a:r>
            <a:endParaRPr lang="en-US" dirty="0">
              <a:solidFill>
                <a:prstClr val="black"/>
              </a:solidFill>
            </a:endParaRPr>
          </a:p>
        </p:txBody>
      </p:sp>
      <p:sp>
        <p:nvSpPr>
          <p:cNvPr id="7" name="Footer Placeholder 6"/>
          <p:cNvSpPr>
            <a:spLocks noGrp="1"/>
          </p:cNvSpPr>
          <p:nvPr>
            <p:ph type="ftr" sz="quarter" idx="13"/>
          </p:nvPr>
        </p:nvSpPr>
        <p:spPr/>
        <p:txBody>
          <a:bodyPr/>
          <a:lstStyle/>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231775" defTabSz="914099" eaLnBrk="0" hangingPunct="0"/>
            <a:r>
              <a:rPr lang="en-US" sz="5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5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6197009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p>
        </p:txBody>
      </p:sp>
      <p:sp>
        <p:nvSpPr>
          <p:cNvPr id="5" name="Footer Placeholder 4"/>
          <p:cNvSpPr>
            <a:spLocks noGrp="1"/>
          </p:cNvSpPr>
          <p:nvPr>
            <p:ph type="ftr" sz="quarter" idx="11"/>
          </p:nvPr>
        </p:nvSpPr>
        <p:spPr>
          <a:xfrm>
            <a:off x="0" y="8686800"/>
            <a:ext cx="5920740" cy="355964"/>
          </a:xfrm>
          <a:prstGeom prst="rect">
            <a:avLst/>
          </a:prstGeom>
        </p:spPr>
        <p:txBody>
          <a:bodyPr/>
          <a:lstStyle/>
          <a:p>
            <a:pPr defTabSz="914099" eaLnBrk="0" hangingPunct="0"/>
            <a:r>
              <a:rPr lang="en-US" sz="4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defTabSz="914099" eaLnBrk="0" hangingPunct="0"/>
            <a:r>
              <a:rPr lang="en-US" sz="400" smtClean="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smtClean="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BB6559B-C68D-49B4-97AE-9BB74C417927}" type="datetime1">
              <a:rPr lang="en-US" smtClean="0"/>
              <a:t>11/5/2014</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t>37</a:t>
            </a:fld>
            <a:endParaRPr lang="en-US" dirty="0"/>
          </a:p>
        </p:txBody>
      </p:sp>
    </p:spTree>
    <p:extLst>
      <p:ext uri="{BB962C8B-B14F-4D97-AF65-F5344CB8AC3E}">
        <p14:creationId xmlns:p14="http://schemas.microsoft.com/office/powerpoint/2010/main" val="36959262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649842" y="5033094"/>
            <a:ext cx="5432229" cy="1881715"/>
          </a:xfrm>
          <a:prstGeom prst="rect">
            <a:avLst/>
          </a:prstGeom>
        </p:spPr>
      </p:pic>
      <p:sp>
        <p:nvSpPr>
          <p:cNvPr id="2" name="Title 1"/>
          <p:cNvSpPr>
            <a:spLocks noGrp="1"/>
          </p:cNvSpPr>
          <p:nvPr>
            <p:ph type="title" hasCustomPrompt="1"/>
          </p:nvPr>
        </p:nvSpPr>
        <p:spPr>
          <a:xfrm>
            <a:off x="978694" y="2109542"/>
            <a:ext cx="10237787" cy="997196"/>
          </a:xfrm>
        </p:spPr>
        <p:txBody>
          <a:bodyPr anchor="b" anchorCtr="0"/>
          <a:lstStyle>
            <a:lvl1pPr>
              <a:defRPr sz="7200" spc="-150" baseline="0">
                <a:gradFill>
                  <a:gsLst>
                    <a:gs pos="1250">
                      <a:schemeClr val="bg1"/>
                    </a:gs>
                    <a:gs pos="100000">
                      <a:schemeClr val="bg1"/>
                    </a:gs>
                  </a:gsLst>
                  <a:lin ang="5400000" scaled="0"/>
                </a:gradFill>
              </a:defRPr>
            </a:lvl1pPr>
          </a:lstStyle>
          <a:p>
            <a:r>
              <a:rPr lang="en-US" dirty="0" smtClean="0"/>
              <a:t>Click to edit title style</a:t>
            </a:r>
            <a:endParaRPr lang="en-US" dirty="0"/>
          </a:p>
        </p:txBody>
      </p:sp>
      <p:sp>
        <p:nvSpPr>
          <p:cNvPr id="5" name="Text Placeholder 4"/>
          <p:cNvSpPr>
            <a:spLocks noGrp="1"/>
          </p:cNvSpPr>
          <p:nvPr>
            <p:ph type="body" sz="quarter" idx="12" hasCustomPrompt="1"/>
          </p:nvPr>
        </p:nvSpPr>
        <p:spPr>
          <a:xfrm>
            <a:off x="978694" y="3425825"/>
            <a:ext cx="10237787" cy="498598"/>
          </a:xfrm>
        </p:spPr>
        <p:txBody>
          <a:bodyPr>
            <a:noAutofit/>
          </a:bodyPr>
          <a:lstStyle>
            <a:lvl1pPr marL="0" indent="0">
              <a:spcBef>
                <a:spcPts val="0"/>
              </a:spcBef>
              <a:buNone/>
              <a:defRPr spc="-70" baseline="0">
                <a:gradFill>
                  <a:gsLst>
                    <a:gs pos="0">
                      <a:schemeClr val="bg1"/>
                    </a:gs>
                    <a:gs pos="100000">
                      <a:schemeClr val="bg1"/>
                    </a:gs>
                  </a:gsLst>
                  <a:lin ang="5400000" scaled="0"/>
                </a:gradFill>
                <a:latin typeface="+mj-lt"/>
              </a:defRPr>
            </a:lvl1pPr>
          </a:lstStyle>
          <a:p>
            <a:pPr lvl="0"/>
            <a:r>
              <a:rPr lang="en-US" dirty="0" smtClean="0"/>
              <a:t>Speaker Title</a:t>
            </a:r>
            <a:endParaRPr lang="en-US" dirty="0"/>
          </a:p>
        </p:txBody>
      </p:sp>
    </p:spTree>
    <p:extLst>
      <p:ext uri="{BB962C8B-B14F-4D97-AF65-F5344CB8AC3E}">
        <p14:creationId xmlns:p14="http://schemas.microsoft.com/office/powerpoint/2010/main" val="77159496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vider Slide">
    <p:bg>
      <p:bgPr>
        <a:solidFill>
          <a:schemeClr val="accent1"/>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93508" y="6102166"/>
            <a:ext cx="2159328" cy="747988"/>
          </a:xfrm>
          <a:prstGeom prst="rect">
            <a:avLst/>
          </a:prstGeom>
        </p:spPr>
      </p:pic>
      <p:sp>
        <p:nvSpPr>
          <p:cNvPr id="2" name="Title 1"/>
          <p:cNvSpPr>
            <a:spLocks noGrp="1"/>
          </p:cNvSpPr>
          <p:nvPr>
            <p:ph type="title" hasCustomPrompt="1"/>
          </p:nvPr>
        </p:nvSpPr>
        <p:spPr>
          <a:xfrm>
            <a:off x="519112" y="2819603"/>
            <a:ext cx="11149013" cy="1218795"/>
          </a:xfrm>
        </p:spPr>
        <p:txBody>
          <a:bodyPr anchor="b" anchorCtr="0"/>
          <a:lstStyle>
            <a:lvl1pPr>
              <a:defRPr sz="8800" spc="-300" baseline="0">
                <a:gradFill>
                  <a:gsLst>
                    <a:gs pos="100000">
                      <a:schemeClr val="bg1"/>
                    </a:gs>
                    <a:gs pos="0">
                      <a:schemeClr val="bg1"/>
                    </a:gs>
                  </a:gsLst>
                  <a:lin ang="5400000" scaled="0"/>
                </a:gradFill>
              </a:defRPr>
            </a:lvl1pPr>
          </a:lstStyle>
          <a:p>
            <a:r>
              <a:rPr lang="en-US" dirty="0" smtClean="0"/>
              <a:t>Click to edit title style</a:t>
            </a:r>
            <a:endParaRPr lang="en-US" dirty="0"/>
          </a:p>
        </p:txBody>
      </p:sp>
    </p:spTree>
    <p:extLst>
      <p:ext uri="{BB962C8B-B14F-4D97-AF65-F5344CB8AC3E}">
        <p14:creationId xmlns:p14="http://schemas.microsoft.com/office/powerpoint/2010/main" val="2065750825"/>
      </p:ext>
    </p:extLst>
  </p:cSld>
  <p:clrMapOvr>
    <a:masterClrMapping/>
  </p:clrMapOvr>
  <p:transition>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lor Block Header on Left &amp; Text on Right ">
    <p:spTree>
      <p:nvGrpSpPr>
        <p:cNvPr id="1" name=""/>
        <p:cNvGrpSpPr/>
        <p:nvPr/>
      </p:nvGrpSpPr>
      <p:grpSpPr>
        <a:xfrm>
          <a:off x="0" y="0"/>
          <a:ext cx="0" cy="0"/>
          <a:chOff x="0" y="0"/>
          <a:chExt cx="0" cy="0"/>
        </a:xfrm>
      </p:grpSpPr>
      <p:sp>
        <p:nvSpPr>
          <p:cNvPr id="2" name="Rectangle 1"/>
          <p:cNvSpPr/>
          <p:nvPr userDrawn="1"/>
        </p:nvSpPr>
        <p:spPr bwMode="white">
          <a:xfrm>
            <a:off x="-9525" y="0"/>
            <a:ext cx="5986463" cy="685800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en-US" sz="2200" dirty="0" smtClean="0">
              <a:gradFill>
                <a:gsLst>
                  <a:gs pos="0">
                    <a:srgbClr val="FFFFFF"/>
                  </a:gs>
                  <a:gs pos="100000">
                    <a:srgbClr val="FFFFFF"/>
                  </a:gs>
                </a:gsLst>
                <a:lin ang="5400000" scaled="0"/>
              </a:gradFill>
              <a:ea typeface="Segoe UI" pitchFamily="34" charset="0"/>
              <a:cs typeface="Segoe UI" pitchFamily="34" charset="0"/>
            </a:endParaRPr>
          </a:p>
        </p:txBody>
      </p:sp>
      <p:sp>
        <p:nvSpPr>
          <p:cNvPr id="3" name="Text Placeholder 2"/>
          <p:cNvSpPr>
            <a:spLocks noGrp="1"/>
          </p:cNvSpPr>
          <p:nvPr>
            <p:ph type="body" idx="1" hasCustomPrompt="1"/>
          </p:nvPr>
        </p:nvSpPr>
        <p:spPr>
          <a:xfrm>
            <a:off x="520699" y="1447800"/>
            <a:ext cx="5232401" cy="1661993"/>
          </a:xfrm>
          <a:prstGeom prst="rect">
            <a:avLst/>
          </a:prstGeom>
        </p:spPr>
        <p:txBody>
          <a:bodyPr>
            <a:noAutofit/>
          </a:bodyPr>
          <a:lstStyle>
            <a:lvl1pPr marL="0" indent="0">
              <a:buNone/>
              <a:defRPr sz="4000" b="0" cap="none" baseline="0">
                <a:gradFill>
                  <a:gsLst>
                    <a:gs pos="100000">
                      <a:schemeClr val="bg1"/>
                    </a:gs>
                    <a:gs pos="0">
                      <a:schemeClr val="bg1"/>
                    </a:gs>
                  </a:gsLst>
                  <a:lin ang="5400000" scaled="0"/>
                </a:gradFill>
                <a:latin typeface="+mj-lt"/>
              </a:defRPr>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dirty="0" smtClean="0"/>
              <a:t>Click to edit Master text styles.</a:t>
            </a:r>
          </a:p>
        </p:txBody>
      </p:sp>
      <p:sp>
        <p:nvSpPr>
          <p:cNvPr id="6" name="Content Placeholder 5"/>
          <p:cNvSpPr>
            <a:spLocks noGrp="1"/>
          </p:cNvSpPr>
          <p:nvPr>
            <p:ph sz="quarter" idx="4"/>
          </p:nvPr>
        </p:nvSpPr>
        <p:spPr>
          <a:xfrm>
            <a:off x="6188149" y="1681904"/>
            <a:ext cx="5484740" cy="332399"/>
          </a:xfrm>
          <a:prstGeom prst="rect">
            <a:avLst/>
          </a:prstGeom>
        </p:spPr>
        <p:txBody>
          <a:bodyPr>
            <a:noAutofit/>
          </a:bodyPr>
          <a:lstStyle>
            <a:lvl1pPr marL="0" indent="0">
              <a:spcBef>
                <a:spcPts val="1200"/>
              </a:spcBef>
              <a:buNone/>
              <a:defRPr lang="en-US" sz="2000" kern="1200" spc="0" dirty="0" smtClean="0">
                <a:gradFill>
                  <a:gsLst>
                    <a:gs pos="100000">
                      <a:schemeClr val="bg2"/>
                    </a:gs>
                    <a:gs pos="0">
                      <a:schemeClr val="bg2"/>
                    </a:gs>
                  </a:gsLst>
                  <a:lin ang="5400000" scaled="0"/>
                </a:gradFill>
                <a:latin typeface="+mn-lt"/>
                <a:ea typeface="+mn-ea"/>
                <a:cs typeface="Segoe UI" pitchFamily="34" charset="0"/>
              </a:defRPr>
            </a:lvl1pPr>
            <a:lvl2pPr marL="914240" indent="-380933">
              <a:defRPr lang="en-US" sz="2100" kern="1200" dirty="0" smtClean="0">
                <a:solidFill>
                  <a:schemeClr val="bg2">
                    <a:lumMod val="50000"/>
                  </a:schemeClr>
                </a:solidFill>
                <a:latin typeface="+mn-lt"/>
                <a:ea typeface="+mn-ea"/>
                <a:cs typeface="Arial" pitchFamily="34" charset="0"/>
              </a:defRPr>
            </a:lvl2pPr>
            <a:lvl3pPr marL="914240" indent="-228560">
              <a:defRPr lang="en-US" sz="1900" kern="1200" dirty="0" smtClean="0">
                <a:solidFill>
                  <a:schemeClr val="bg2">
                    <a:lumMod val="50000"/>
                  </a:schemeClr>
                </a:solidFill>
                <a:latin typeface="+mn-lt"/>
                <a:ea typeface="+mn-ea"/>
                <a:cs typeface="Arial" pitchFamily="34" charset="0"/>
              </a:defRPr>
            </a:lvl3pPr>
            <a:lvl4pPr marL="1218987" indent="-228560">
              <a:defRPr lang="en-US" sz="1600" kern="1200" dirty="0" smtClean="0">
                <a:solidFill>
                  <a:schemeClr val="bg2">
                    <a:lumMod val="50000"/>
                  </a:schemeClr>
                </a:solidFill>
                <a:latin typeface="+mn-lt"/>
                <a:ea typeface="+mn-ea"/>
                <a:cs typeface="Arial" pitchFamily="34" charset="0"/>
              </a:defRPr>
            </a:lvl4pPr>
            <a:lvl5pPr marL="1447547" indent="-228560">
              <a:defRPr lang="en-US" sz="1600" kern="1200" dirty="0">
                <a:solidFill>
                  <a:schemeClr val="bg2">
                    <a:lumMod val="50000"/>
                  </a:schemeClr>
                </a:solidFill>
                <a:latin typeface="+mn-lt"/>
                <a:ea typeface="+mn-ea"/>
                <a:cs typeface="Arial" pitchFamily="34" charset="0"/>
              </a:defRPr>
            </a:lvl5pPr>
            <a:lvl6pPr>
              <a:defRPr sz="2100"/>
            </a:lvl6pPr>
            <a:lvl7pPr>
              <a:defRPr sz="2100"/>
            </a:lvl7pPr>
            <a:lvl8pPr>
              <a:defRPr sz="2100"/>
            </a:lvl8pPr>
            <a:lvl9pPr>
              <a:defRPr sz="2100"/>
            </a:lvl9pPr>
          </a:lstStyle>
          <a:p>
            <a:pPr lvl="0"/>
            <a:r>
              <a:rPr lang="en-US" dirty="0" smtClean="0"/>
              <a:t>Click to edit Master text styles</a:t>
            </a:r>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88252" y="6100346"/>
            <a:ext cx="2164584" cy="749808"/>
          </a:xfrm>
          <a:prstGeom prst="rect">
            <a:avLst/>
          </a:prstGeom>
        </p:spPr>
      </p:pic>
    </p:spTree>
    <p:extLst>
      <p:ext uri="{BB962C8B-B14F-4D97-AF65-F5344CB8AC3E}">
        <p14:creationId xmlns:p14="http://schemas.microsoft.com/office/powerpoint/2010/main" val="123502799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lor Block text w/Photo on Right">
    <p:spTree>
      <p:nvGrpSpPr>
        <p:cNvPr id="1" name=""/>
        <p:cNvGrpSpPr/>
        <p:nvPr/>
      </p:nvGrpSpPr>
      <p:grpSpPr>
        <a:xfrm>
          <a:off x="0" y="0"/>
          <a:ext cx="0" cy="0"/>
          <a:chOff x="0" y="0"/>
          <a:chExt cx="0" cy="0"/>
        </a:xfrm>
      </p:grpSpPr>
      <p:sp>
        <p:nvSpPr>
          <p:cNvPr id="7" name="Rectangle 6"/>
          <p:cNvSpPr/>
          <p:nvPr userDrawn="1"/>
        </p:nvSpPr>
        <p:spPr bwMode="white">
          <a:xfrm>
            <a:off x="0" y="0"/>
            <a:ext cx="6219825" cy="685800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en-US" sz="2200" dirty="0" smtClean="0">
              <a:gradFill>
                <a:gsLst>
                  <a:gs pos="0">
                    <a:srgbClr val="FFFFFF"/>
                  </a:gs>
                  <a:gs pos="100000">
                    <a:srgbClr val="FFFFFF"/>
                  </a:gs>
                </a:gsLst>
                <a:lin ang="5400000" scaled="0"/>
              </a:gradFill>
              <a:ea typeface="Segoe UI" pitchFamily="34" charset="0"/>
              <a:cs typeface="Segoe UI" pitchFamily="34" charset="0"/>
            </a:endParaRPr>
          </a:p>
        </p:txBody>
      </p:sp>
      <p:sp>
        <p:nvSpPr>
          <p:cNvPr id="3" name="Text Placeholder 2"/>
          <p:cNvSpPr>
            <a:spLocks noGrp="1"/>
          </p:cNvSpPr>
          <p:nvPr>
            <p:ph type="body" idx="1" hasCustomPrompt="1"/>
          </p:nvPr>
        </p:nvSpPr>
        <p:spPr>
          <a:xfrm>
            <a:off x="520699" y="1447801"/>
            <a:ext cx="5433533" cy="1178442"/>
          </a:xfrm>
          <a:prstGeom prst="rect">
            <a:avLst/>
          </a:prstGeom>
        </p:spPr>
        <p:txBody>
          <a:bodyPr>
            <a:noAutofit/>
          </a:bodyPr>
          <a:lstStyle>
            <a:lvl1pPr marL="0" indent="0">
              <a:buNone/>
              <a:defRPr sz="4000" b="0" cap="none" baseline="0">
                <a:gradFill>
                  <a:gsLst>
                    <a:gs pos="100000">
                      <a:schemeClr val="bg1"/>
                    </a:gs>
                    <a:gs pos="0">
                      <a:schemeClr val="bg1"/>
                    </a:gs>
                  </a:gsLst>
                  <a:lin ang="5400000" scaled="0"/>
                </a:gradFill>
                <a:latin typeface="+mj-lt"/>
              </a:defRPr>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dirty="0" smtClean="0"/>
              <a:t>Click to edit Master text styles.</a:t>
            </a:r>
          </a:p>
        </p:txBody>
      </p:sp>
      <p:sp>
        <p:nvSpPr>
          <p:cNvPr id="9" name="Content Placeholder 5"/>
          <p:cNvSpPr>
            <a:spLocks noGrp="1"/>
          </p:cNvSpPr>
          <p:nvPr>
            <p:ph sz="quarter" idx="13"/>
          </p:nvPr>
        </p:nvSpPr>
        <p:spPr>
          <a:xfrm>
            <a:off x="520699" y="2734985"/>
            <a:ext cx="5444165" cy="609398"/>
          </a:xfrm>
          <a:prstGeom prst="rect">
            <a:avLst/>
          </a:prstGeom>
        </p:spPr>
        <p:txBody>
          <a:bodyPr>
            <a:noAutofit/>
          </a:bodyPr>
          <a:lstStyle>
            <a:lvl1pPr marL="0" indent="0">
              <a:spcBef>
                <a:spcPts val="1200"/>
              </a:spcBef>
              <a:buFont typeface="Arial" pitchFamily="34" charset="0"/>
              <a:buNone/>
              <a:defRPr lang="en-US" sz="2000" kern="1200" spc="0" dirty="0" smtClean="0">
                <a:gradFill>
                  <a:gsLst>
                    <a:gs pos="100000">
                      <a:schemeClr val="bg1"/>
                    </a:gs>
                    <a:gs pos="0">
                      <a:schemeClr val="bg1"/>
                    </a:gs>
                  </a:gsLst>
                  <a:lin ang="5400000" scaled="0"/>
                </a:gradFill>
                <a:latin typeface="+mn-lt"/>
                <a:ea typeface="+mn-ea"/>
                <a:cs typeface="Segoe UI" pitchFamily="34" charset="0"/>
              </a:defRPr>
            </a:lvl1pPr>
            <a:lvl2pPr marL="914240" indent="-380933">
              <a:defRPr lang="en-US" sz="2100" kern="1200" dirty="0" smtClean="0">
                <a:solidFill>
                  <a:schemeClr val="bg2">
                    <a:lumMod val="50000"/>
                  </a:schemeClr>
                </a:solidFill>
                <a:latin typeface="+mn-lt"/>
                <a:ea typeface="+mn-ea"/>
                <a:cs typeface="Arial" pitchFamily="34" charset="0"/>
              </a:defRPr>
            </a:lvl2pPr>
            <a:lvl3pPr marL="914240" indent="-228560">
              <a:defRPr lang="en-US" sz="1900" kern="1200" dirty="0" smtClean="0">
                <a:solidFill>
                  <a:schemeClr val="bg2">
                    <a:lumMod val="50000"/>
                  </a:schemeClr>
                </a:solidFill>
                <a:latin typeface="+mn-lt"/>
                <a:ea typeface="+mn-ea"/>
                <a:cs typeface="Arial" pitchFamily="34" charset="0"/>
              </a:defRPr>
            </a:lvl3pPr>
            <a:lvl4pPr marL="1218987" indent="-228560">
              <a:defRPr lang="en-US" sz="1600" kern="1200" dirty="0" smtClean="0">
                <a:solidFill>
                  <a:schemeClr val="bg2">
                    <a:lumMod val="50000"/>
                  </a:schemeClr>
                </a:solidFill>
                <a:latin typeface="+mn-lt"/>
                <a:ea typeface="+mn-ea"/>
                <a:cs typeface="Arial" pitchFamily="34" charset="0"/>
              </a:defRPr>
            </a:lvl4pPr>
            <a:lvl5pPr marL="1447547" indent="-228560">
              <a:defRPr lang="en-US" sz="1600" kern="1200" dirty="0">
                <a:solidFill>
                  <a:schemeClr val="bg2">
                    <a:lumMod val="50000"/>
                  </a:schemeClr>
                </a:solidFill>
                <a:latin typeface="+mn-lt"/>
                <a:ea typeface="+mn-ea"/>
                <a:cs typeface="Arial" pitchFamily="34" charset="0"/>
              </a:defRPr>
            </a:lvl5pPr>
            <a:lvl6pPr>
              <a:defRPr sz="2100"/>
            </a:lvl6pPr>
            <a:lvl7pPr>
              <a:defRPr sz="2100"/>
            </a:lvl7pPr>
            <a:lvl8pPr>
              <a:defRPr sz="2100"/>
            </a:lvl8pPr>
            <a:lvl9pPr>
              <a:defRPr sz="2100"/>
            </a:lvl9pPr>
          </a:lstStyle>
          <a:p>
            <a:pPr lvl="0"/>
            <a:r>
              <a:rPr lang="en-US" dirty="0" smtClean="0"/>
              <a:t>Click to edit Master text styles</a:t>
            </a:r>
          </a:p>
        </p:txBody>
      </p:sp>
      <p:sp>
        <p:nvSpPr>
          <p:cNvPr id="4" name="Picture Placeholder 3"/>
          <p:cNvSpPr>
            <a:spLocks noGrp="1"/>
          </p:cNvSpPr>
          <p:nvPr>
            <p:ph type="pic" sz="quarter" idx="14" hasCustomPrompt="1"/>
          </p:nvPr>
        </p:nvSpPr>
        <p:spPr>
          <a:xfrm>
            <a:off x="6208713" y="0"/>
            <a:ext cx="5980112" cy="6858000"/>
          </a:xfrm>
        </p:spPr>
        <p:txBody>
          <a:bodyPr lIns="182880" anchor="ctr"/>
          <a:lstStyle>
            <a:lvl1pPr marL="0" indent="0" algn="l">
              <a:buNone/>
              <a:defRPr/>
            </a:lvl1pPr>
          </a:lstStyle>
          <a:p>
            <a:r>
              <a:rPr lang="en-US" dirty="0" smtClean="0"/>
              <a:t>Click to insert photo.</a:t>
            </a:r>
            <a:endParaRPr lang="en-US" dirty="0"/>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88252" y="6100346"/>
            <a:ext cx="2164584" cy="749808"/>
          </a:xfrm>
          <a:prstGeom prst="rect">
            <a:avLst/>
          </a:prstGeom>
        </p:spPr>
      </p:pic>
    </p:spTree>
    <p:extLst>
      <p:ext uri="{BB962C8B-B14F-4D97-AF65-F5344CB8AC3E}">
        <p14:creationId xmlns:p14="http://schemas.microsoft.com/office/powerpoint/2010/main" val="269267222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lor Block text w/Photo on Left">
    <p:spTree>
      <p:nvGrpSpPr>
        <p:cNvPr id="1" name=""/>
        <p:cNvGrpSpPr/>
        <p:nvPr/>
      </p:nvGrpSpPr>
      <p:grpSpPr>
        <a:xfrm>
          <a:off x="0" y="0"/>
          <a:ext cx="0" cy="0"/>
          <a:chOff x="0" y="0"/>
          <a:chExt cx="0" cy="0"/>
        </a:xfrm>
      </p:grpSpPr>
      <p:sp>
        <p:nvSpPr>
          <p:cNvPr id="7" name="Rectangle 6"/>
          <p:cNvSpPr/>
          <p:nvPr userDrawn="1"/>
        </p:nvSpPr>
        <p:spPr bwMode="white">
          <a:xfrm>
            <a:off x="5967413" y="0"/>
            <a:ext cx="6221411" cy="685800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en-US" sz="2200" dirty="0" smtClean="0">
              <a:gradFill>
                <a:gsLst>
                  <a:gs pos="0">
                    <a:srgbClr val="FFFFFF"/>
                  </a:gs>
                  <a:gs pos="100000">
                    <a:srgbClr val="FFFFFF"/>
                  </a:gs>
                </a:gsLst>
                <a:lin ang="5400000" scaled="0"/>
              </a:gradFill>
              <a:ea typeface="Segoe UI" pitchFamily="34" charset="0"/>
              <a:cs typeface="Segoe UI" pitchFamily="34" charset="0"/>
            </a:endParaRPr>
          </a:p>
        </p:txBody>
      </p:sp>
      <p:sp>
        <p:nvSpPr>
          <p:cNvPr id="3" name="Text Placeholder 2"/>
          <p:cNvSpPr>
            <a:spLocks noGrp="1"/>
          </p:cNvSpPr>
          <p:nvPr>
            <p:ph type="body" idx="1" hasCustomPrompt="1"/>
          </p:nvPr>
        </p:nvSpPr>
        <p:spPr>
          <a:xfrm>
            <a:off x="6218090" y="1447801"/>
            <a:ext cx="5433533" cy="1178442"/>
          </a:xfrm>
          <a:prstGeom prst="rect">
            <a:avLst/>
          </a:prstGeom>
        </p:spPr>
        <p:txBody>
          <a:bodyPr>
            <a:noAutofit/>
          </a:bodyPr>
          <a:lstStyle>
            <a:lvl1pPr marL="0" indent="0">
              <a:buNone/>
              <a:defRPr sz="4000" b="0" cap="none" baseline="0">
                <a:gradFill>
                  <a:gsLst>
                    <a:gs pos="100000">
                      <a:schemeClr val="bg1"/>
                    </a:gs>
                    <a:gs pos="0">
                      <a:schemeClr val="bg1"/>
                    </a:gs>
                  </a:gsLst>
                  <a:lin ang="5400000" scaled="0"/>
                </a:gradFill>
                <a:latin typeface="+mj-lt"/>
              </a:defRPr>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dirty="0" smtClean="0"/>
              <a:t>Click to edit Master text styles.</a:t>
            </a:r>
          </a:p>
        </p:txBody>
      </p:sp>
      <p:sp>
        <p:nvSpPr>
          <p:cNvPr id="9" name="Content Placeholder 5"/>
          <p:cNvSpPr>
            <a:spLocks noGrp="1"/>
          </p:cNvSpPr>
          <p:nvPr>
            <p:ph sz="quarter" idx="13"/>
          </p:nvPr>
        </p:nvSpPr>
        <p:spPr>
          <a:xfrm>
            <a:off x="6218090" y="2734985"/>
            <a:ext cx="5444165" cy="609398"/>
          </a:xfrm>
          <a:prstGeom prst="rect">
            <a:avLst/>
          </a:prstGeom>
        </p:spPr>
        <p:txBody>
          <a:bodyPr>
            <a:noAutofit/>
          </a:bodyPr>
          <a:lstStyle>
            <a:lvl1pPr marL="0" indent="0">
              <a:spcBef>
                <a:spcPts val="1200"/>
              </a:spcBef>
              <a:buFont typeface="Arial" pitchFamily="34" charset="0"/>
              <a:buNone/>
              <a:defRPr lang="en-US" sz="2000" kern="1200" spc="0" dirty="0" smtClean="0">
                <a:gradFill>
                  <a:gsLst>
                    <a:gs pos="100000">
                      <a:schemeClr val="bg1"/>
                    </a:gs>
                    <a:gs pos="0">
                      <a:schemeClr val="bg1"/>
                    </a:gs>
                  </a:gsLst>
                  <a:lin ang="5400000" scaled="0"/>
                </a:gradFill>
                <a:latin typeface="+mn-lt"/>
                <a:ea typeface="+mn-ea"/>
                <a:cs typeface="Segoe UI" pitchFamily="34" charset="0"/>
              </a:defRPr>
            </a:lvl1pPr>
            <a:lvl2pPr marL="914240" indent="-380933">
              <a:defRPr lang="en-US" sz="2100" kern="1200" dirty="0" smtClean="0">
                <a:solidFill>
                  <a:schemeClr val="bg2">
                    <a:lumMod val="50000"/>
                  </a:schemeClr>
                </a:solidFill>
                <a:latin typeface="+mn-lt"/>
                <a:ea typeface="+mn-ea"/>
                <a:cs typeface="Arial" pitchFamily="34" charset="0"/>
              </a:defRPr>
            </a:lvl2pPr>
            <a:lvl3pPr marL="914240" indent="-228560">
              <a:defRPr lang="en-US" sz="1900" kern="1200" dirty="0" smtClean="0">
                <a:solidFill>
                  <a:schemeClr val="bg2">
                    <a:lumMod val="50000"/>
                  </a:schemeClr>
                </a:solidFill>
                <a:latin typeface="+mn-lt"/>
                <a:ea typeface="+mn-ea"/>
                <a:cs typeface="Arial" pitchFamily="34" charset="0"/>
              </a:defRPr>
            </a:lvl3pPr>
            <a:lvl4pPr marL="1218987" indent="-228560">
              <a:defRPr lang="en-US" sz="1600" kern="1200" dirty="0" smtClean="0">
                <a:solidFill>
                  <a:schemeClr val="bg2">
                    <a:lumMod val="50000"/>
                  </a:schemeClr>
                </a:solidFill>
                <a:latin typeface="+mn-lt"/>
                <a:ea typeface="+mn-ea"/>
                <a:cs typeface="Arial" pitchFamily="34" charset="0"/>
              </a:defRPr>
            </a:lvl4pPr>
            <a:lvl5pPr marL="1447547" indent="-228560">
              <a:defRPr lang="en-US" sz="1600" kern="1200" dirty="0">
                <a:solidFill>
                  <a:schemeClr val="bg2">
                    <a:lumMod val="50000"/>
                  </a:schemeClr>
                </a:solidFill>
                <a:latin typeface="+mn-lt"/>
                <a:ea typeface="+mn-ea"/>
                <a:cs typeface="Arial" pitchFamily="34" charset="0"/>
              </a:defRPr>
            </a:lvl5pPr>
            <a:lvl6pPr>
              <a:defRPr sz="2100"/>
            </a:lvl6pPr>
            <a:lvl7pPr>
              <a:defRPr sz="2100"/>
            </a:lvl7pPr>
            <a:lvl8pPr>
              <a:defRPr sz="2100"/>
            </a:lvl8pPr>
            <a:lvl9pPr>
              <a:defRPr sz="2100"/>
            </a:lvl9pPr>
          </a:lstStyle>
          <a:p>
            <a:pPr lvl="0"/>
            <a:r>
              <a:rPr lang="en-US" dirty="0" smtClean="0"/>
              <a:t>Click to edit Master text styles</a:t>
            </a:r>
          </a:p>
        </p:txBody>
      </p:sp>
      <p:sp>
        <p:nvSpPr>
          <p:cNvPr id="4" name="Picture Placeholder 3"/>
          <p:cNvSpPr>
            <a:spLocks noGrp="1"/>
          </p:cNvSpPr>
          <p:nvPr>
            <p:ph type="pic" sz="quarter" idx="14" hasCustomPrompt="1"/>
          </p:nvPr>
        </p:nvSpPr>
        <p:spPr>
          <a:xfrm>
            <a:off x="0" y="0"/>
            <a:ext cx="5980112" cy="6858000"/>
          </a:xfrm>
        </p:spPr>
        <p:txBody>
          <a:bodyPr lIns="182880" anchor="ctr"/>
          <a:lstStyle>
            <a:lvl1pPr marL="0" indent="0" algn="l">
              <a:buNone/>
              <a:defRPr/>
            </a:lvl1pPr>
          </a:lstStyle>
          <a:p>
            <a:r>
              <a:rPr lang="en-US" dirty="0" smtClean="0"/>
              <a:t>Click to insert photo.</a:t>
            </a:r>
            <a:endParaRPr lang="en-US" dirty="0"/>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93508" y="6102166"/>
            <a:ext cx="2159328" cy="747988"/>
          </a:xfrm>
          <a:prstGeom prst="rect">
            <a:avLst/>
          </a:prstGeom>
        </p:spPr>
      </p:pic>
    </p:spTree>
    <p:extLst>
      <p:ext uri="{BB962C8B-B14F-4D97-AF65-F5344CB8AC3E}">
        <p14:creationId xmlns:p14="http://schemas.microsoft.com/office/powerpoint/2010/main" val="2795969827"/>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lor Block Quote ">
    <p:spTree>
      <p:nvGrpSpPr>
        <p:cNvPr id="1" name=""/>
        <p:cNvGrpSpPr/>
        <p:nvPr/>
      </p:nvGrpSpPr>
      <p:grpSpPr>
        <a:xfrm>
          <a:off x="0" y="0"/>
          <a:ext cx="0" cy="0"/>
          <a:chOff x="0" y="0"/>
          <a:chExt cx="0" cy="0"/>
        </a:xfrm>
      </p:grpSpPr>
      <p:sp>
        <p:nvSpPr>
          <p:cNvPr id="2" name="Rectangle 1"/>
          <p:cNvSpPr/>
          <p:nvPr userDrawn="1"/>
        </p:nvSpPr>
        <p:spPr bwMode="white">
          <a:xfrm>
            <a:off x="0" y="857250"/>
            <a:ext cx="12188825" cy="512445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en-US" sz="2200" dirty="0" smtClean="0">
              <a:gradFill>
                <a:gsLst>
                  <a:gs pos="0">
                    <a:srgbClr val="FFFFFF"/>
                  </a:gs>
                  <a:gs pos="100000">
                    <a:srgbClr val="FFFFFF"/>
                  </a:gs>
                </a:gsLst>
                <a:lin ang="5400000" scaled="0"/>
              </a:gradFill>
              <a:ea typeface="Segoe UI" pitchFamily="34" charset="0"/>
              <a:cs typeface="Segoe UI" pitchFamily="34" charset="0"/>
            </a:endParaRPr>
          </a:p>
        </p:txBody>
      </p:sp>
      <p:sp>
        <p:nvSpPr>
          <p:cNvPr id="5" name="Content Placeholder 4"/>
          <p:cNvSpPr>
            <a:spLocks noGrp="1"/>
          </p:cNvSpPr>
          <p:nvPr>
            <p:ph sz="quarter" idx="11" hasCustomPrompt="1"/>
          </p:nvPr>
        </p:nvSpPr>
        <p:spPr>
          <a:xfrm>
            <a:off x="520700" y="1358053"/>
            <a:ext cx="11152188" cy="2863073"/>
          </a:xfrm>
          <a:prstGeom prst="rect">
            <a:avLst/>
          </a:prstGeom>
        </p:spPr>
        <p:txBody>
          <a:bodyPr>
            <a:normAutofit/>
          </a:bodyPr>
          <a:lstStyle>
            <a:lvl1pPr marL="0" indent="0">
              <a:lnSpc>
                <a:spcPct val="90000"/>
              </a:lnSpc>
              <a:buNone/>
              <a:defRPr sz="6400">
                <a:gradFill>
                  <a:gsLst>
                    <a:gs pos="100000">
                      <a:schemeClr val="bg1"/>
                    </a:gs>
                    <a:gs pos="0">
                      <a:schemeClr val="bg1"/>
                    </a:gs>
                  </a:gsLst>
                  <a:lin ang="5400000" scaled="0"/>
                </a:gradFill>
                <a:latin typeface="+mj-lt"/>
              </a:defRPr>
            </a:lvl1pPr>
            <a:lvl2pPr>
              <a:defRPr sz="6400">
                <a:solidFill>
                  <a:schemeClr val="tx2"/>
                </a:solidFill>
                <a:latin typeface="+mn-lt"/>
              </a:defRPr>
            </a:lvl2pPr>
          </a:lstStyle>
          <a:p>
            <a:pPr lvl="0"/>
            <a:r>
              <a:rPr lang="en-US" dirty="0" smtClean="0"/>
              <a:t>“Click to edit Master text styles”</a:t>
            </a:r>
          </a:p>
        </p:txBody>
      </p:sp>
      <p:sp>
        <p:nvSpPr>
          <p:cNvPr id="10" name="Slide Number Placeholder 9"/>
          <p:cNvSpPr>
            <a:spLocks noGrp="1"/>
          </p:cNvSpPr>
          <p:nvPr>
            <p:ph type="sldNum" sz="quarter" idx="12"/>
          </p:nvPr>
        </p:nvSpPr>
        <p:spPr>
          <a:xfrm>
            <a:off x="520700" y="6399557"/>
            <a:ext cx="560686" cy="219456"/>
          </a:xfrm>
          <a:prstGeom prst="rect">
            <a:avLst/>
          </a:prstGeom>
        </p:spPr>
        <p:txBody>
          <a:bodyPr lIns="121899" tIns="60949" rIns="121899" bIns="60949" anchor="ctr"/>
          <a:lstStyle>
            <a:lvl1pPr algn="l">
              <a:defRPr sz="1600">
                <a:gradFill>
                  <a:gsLst>
                    <a:gs pos="100000">
                      <a:schemeClr val="bg2"/>
                    </a:gs>
                    <a:gs pos="0">
                      <a:schemeClr val="bg2"/>
                    </a:gs>
                  </a:gsLst>
                  <a:lin ang="5400000" scaled="0"/>
                </a:gradFill>
              </a:defRPr>
            </a:lvl1pPr>
          </a:lstStyle>
          <a:p>
            <a:fld id="{727B4C2D-45E2-4621-8491-2995EB46A674}" type="slidenum">
              <a:rPr lang="en-US" smtClean="0"/>
              <a:pPr/>
              <a:t>‹#›</a:t>
            </a:fld>
            <a:endParaRPr lang="en-US" dirty="0"/>
          </a:p>
        </p:txBody>
      </p:sp>
      <p:sp>
        <p:nvSpPr>
          <p:cNvPr id="11" name="Content Placeholder 4"/>
          <p:cNvSpPr>
            <a:spLocks noGrp="1"/>
          </p:cNvSpPr>
          <p:nvPr>
            <p:ph sz="quarter" idx="13"/>
          </p:nvPr>
        </p:nvSpPr>
        <p:spPr>
          <a:xfrm>
            <a:off x="520700" y="4343400"/>
            <a:ext cx="11152188" cy="470747"/>
          </a:xfrm>
          <a:prstGeom prst="rect">
            <a:avLst/>
          </a:prstGeom>
        </p:spPr>
        <p:txBody>
          <a:bodyPr>
            <a:normAutofit/>
          </a:bodyPr>
          <a:lstStyle>
            <a:lvl1pPr marL="0" indent="0">
              <a:lnSpc>
                <a:spcPct val="90000"/>
              </a:lnSpc>
              <a:buNone/>
              <a:defRPr sz="3600">
                <a:gradFill>
                  <a:gsLst>
                    <a:gs pos="100000">
                      <a:schemeClr val="bg1"/>
                    </a:gs>
                    <a:gs pos="0">
                      <a:schemeClr val="bg1"/>
                    </a:gs>
                  </a:gsLst>
                  <a:lin ang="5400000" scaled="0"/>
                </a:gradFill>
                <a:latin typeface="+mj-lt"/>
              </a:defRPr>
            </a:lvl1pPr>
            <a:lvl2pPr>
              <a:defRPr sz="6400">
                <a:solidFill>
                  <a:schemeClr val="tx2"/>
                </a:solidFill>
                <a:latin typeface="+mn-lt"/>
              </a:defRPr>
            </a:lvl2pPr>
          </a:lstStyle>
          <a:p>
            <a:pPr lvl="0"/>
            <a:r>
              <a:rPr lang="en-US" dirty="0" smtClean="0"/>
              <a:t>Click to edit Master text styles</a:t>
            </a:r>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88252" y="6100346"/>
            <a:ext cx="2164584" cy="749808"/>
          </a:xfrm>
          <a:prstGeom prst="rect">
            <a:avLst/>
          </a:prstGeom>
        </p:spPr>
      </p:pic>
    </p:spTree>
    <p:extLst>
      <p:ext uri="{BB962C8B-B14F-4D97-AF65-F5344CB8AC3E}">
        <p14:creationId xmlns:p14="http://schemas.microsoft.com/office/powerpoint/2010/main" val="2542615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emo, Video etc. &quot;special&quot; slides">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73139" y="4343400"/>
            <a:ext cx="10237786" cy="461665"/>
          </a:xfrm>
        </p:spPr>
        <p:txBody>
          <a:bodyPr>
            <a:noAutofit/>
          </a:bodyPr>
          <a:lstStyle>
            <a:lvl1pPr marL="0" indent="0" algn="l">
              <a:lnSpc>
                <a:spcPct val="90000"/>
              </a:lnSpc>
              <a:spcBef>
                <a:spcPts val="0"/>
              </a:spcBef>
              <a:buNone/>
              <a:defRPr lang="en-US" sz="3600" kern="1200" spc="-70" baseline="0" dirty="0">
                <a:gradFill>
                  <a:gsLst>
                    <a:gs pos="2083">
                      <a:schemeClr val="bg2"/>
                    </a:gs>
                    <a:gs pos="99000">
                      <a:schemeClr val="bg2"/>
                    </a:gs>
                  </a:gsLst>
                  <a:lin ang="5400000" scaled="0"/>
                </a:gradFill>
                <a:latin typeface="+mj-lt"/>
                <a:ea typeface="+mn-ea"/>
                <a:cs typeface="+mn-cs"/>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pPr marL="0" marR="0" lvl="0" indent="0" algn="l" defTabSz="914363" rtl="0" eaLnBrk="1" fontAlgn="auto" latinLnBrk="0" hangingPunct="1">
              <a:lnSpc>
                <a:spcPct val="90000"/>
              </a:lnSpc>
              <a:spcBef>
                <a:spcPts val="0"/>
              </a:spcBef>
              <a:spcAft>
                <a:spcPts val="0"/>
              </a:spcAft>
              <a:buClrTx/>
              <a:buSzPct val="90000"/>
              <a:buFont typeface="Arial" pitchFamily="34" charset="0"/>
              <a:buNone/>
              <a:tabLst/>
            </a:pPr>
            <a:r>
              <a:rPr lang="en-US" dirty="0" smtClean="0"/>
              <a:t>Click to edit Master subtitle style</a:t>
            </a:r>
            <a:endParaRPr lang="en-US" dirty="0"/>
          </a:p>
        </p:txBody>
      </p:sp>
      <p:sp>
        <p:nvSpPr>
          <p:cNvPr id="7" name="Text Placeholder 6"/>
          <p:cNvSpPr>
            <a:spLocks noGrp="1"/>
          </p:cNvSpPr>
          <p:nvPr>
            <p:ph type="body" sz="quarter" idx="10" hasCustomPrompt="1"/>
          </p:nvPr>
        </p:nvSpPr>
        <p:spPr>
          <a:xfrm>
            <a:off x="973138" y="2739678"/>
            <a:ext cx="10245725" cy="1378644"/>
          </a:xfrm>
        </p:spPr>
        <p:txBody>
          <a:bodyPr anchor="ctr" anchorCtr="0">
            <a:noAutofit/>
            <a:scene3d>
              <a:camera prst="orthographicFront"/>
              <a:lightRig rig="flat" dir="t"/>
            </a:scene3d>
            <a:sp3d>
              <a:contourClr>
                <a:schemeClr val="tx2"/>
              </a:contourClr>
            </a:sp3d>
          </a:bodyPr>
          <a:lstStyle>
            <a:lvl1pPr marL="0" indent="0" algn="l">
              <a:spcBef>
                <a:spcPts val="0"/>
              </a:spcBef>
              <a:buFont typeface="Arial" pitchFamily="34" charset="0"/>
              <a:buNone/>
              <a:defRPr lang="en-US" sz="9600" b="0" kern="1200" cap="none" spc="-400" baseline="0" dirty="0" smtClean="0">
                <a:ln w="3175">
                  <a:noFill/>
                </a:ln>
                <a:gradFill>
                  <a:gsLst>
                    <a:gs pos="100000">
                      <a:schemeClr val="tx2"/>
                    </a:gs>
                    <a:gs pos="0">
                      <a:schemeClr val="tx2"/>
                    </a:gs>
                  </a:gsLst>
                  <a:lin ang="5400000" scaled="0"/>
                </a:gradFill>
                <a:effectLst/>
                <a:latin typeface="+mj-lt"/>
                <a:ea typeface="+mn-ea"/>
                <a:cs typeface="Arial" charset="0"/>
              </a:defRPr>
            </a:lvl1pPr>
          </a:lstStyle>
          <a:p>
            <a:pPr lvl="0"/>
            <a:r>
              <a:rPr lang="en-US" dirty="0" smtClean="0"/>
              <a:t>click to…</a:t>
            </a:r>
          </a:p>
        </p:txBody>
      </p:sp>
      <p:sp>
        <p:nvSpPr>
          <p:cNvPr id="5" name="Text Placeholder 4"/>
          <p:cNvSpPr>
            <a:spLocks noGrp="1"/>
          </p:cNvSpPr>
          <p:nvPr>
            <p:ph type="body" sz="quarter" idx="11"/>
          </p:nvPr>
        </p:nvSpPr>
        <p:spPr>
          <a:xfrm>
            <a:off x="973138" y="1447800"/>
            <a:ext cx="10237787" cy="914096"/>
          </a:xfrm>
        </p:spPr>
        <p:txBody>
          <a:bodyPr wrap="square" anchor="b">
            <a:noAutofit/>
          </a:bodyPr>
          <a:lstStyle>
            <a:lvl1pPr marL="0" indent="0">
              <a:buNone/>
              <a:defRPr sz="6600" spc="-150"/>
            </a:lvl1pPr>
          </a:lstStyle>
          <a:p>
            <a:pPr lvl="0"/>
            <a:r>
              <a:rPr lang="en-US" dirty="0" smtClean="0"/>
              <a:t>Click to edit Master text styles</a:t>
            </a:r>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88252" y="6100346"/>
            <a:ext cx="2164584" cy="749808"/>
          </a:xfrm>
          <a:prstGeom prst="rect">
            <a:avLst/>
          </a:prstGeom>
        </p:spPr>
      </p:pic>
    </p:spTree>
    <p:extLst>
      <p:ext uri="{BB962C8B-B14F-4D97-AF65-F5344CB8AC3E}">
        <p14:creationId xmlns:p14="http://schemas.microsoft.com/office/powerpoint/2010/main" val="26015579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mp; Content, 2-color, no Bullets">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519112" y="1447799"/>
            <a:ext cx="11149013" cy="1975926"/>
          </a:xfrm>
          <a:prstGeom prst="rect">
            <a:avLst/>
          </a:prstGeom>
        </p:spPr>
        <p:txBody>
          <a:bodyPr/>
          <a:lstStyle>
            <a:lvl1pPr marL="0" indent="0">
              <a:spcBef>
                <a:spcPts val="2400"/>
              </a:spcBef>
              <a:buNone/>
              <a:defRPr sz="4000">
                <a:gradFill>
                  <a:gsLst>
                    <a:gs pos="100000">
                      <a:schemeClr val="tx2"/>
                    </a:gs>
                    <a:gs pos="0">
                      <a:schemeClr val="tx2"/>
                    </a:gs>
                  </a:gsLst>
                  <a:lin ang="5400000" scaled="0"/>
                </a:gradFill>
                <a:latin typeface="+mj-lt"/>
              </a:defRPr>
            </a:lvl1pPr>
            <a:lvl2pPr marL="0" indent="0">
              <a:buNone/>
              <a:defRPr sz="2000">
                <a:gradFill>
                  <a:gsLst>
                    <a:gs pos="100000">
                      <a:schemeClr val="bg2"/>
                    </a:gs>
                    <a:gs pos="6000">
                      <a:schemeClr val="bg2"/>
                    </a:gs>
                  </a:gsLst>
                  <a:lin ang="5400000" scaled="0"/>
                </a:gradFill>
              </a:defRPr>
            </a:lvl2pPr>
            <a:lvl3pPr marL="231775" indent="0">
              <a:buNone/>
              <a:defRPr sz="2000">
                <a:gradFill>
                  <a:gsLst>
                    <a:gs pos="100000">
                      <a:schemeClr val="bg2"/>
                    </a:gs>
                    <a:gs pos="6000">
                      <a:schemeClr val="bg2"/>
                    </a:gs>
                  </a:gsLst>
                  <a:lin ang="5400000" scaled="0"/>
                </a:gradFill>
              </a:defRPr>
            </a:lvl3pPr>
            <a:lvl4pPr marL="457200" indent="0">
              <a:buNone/>
              <a:defRPr sz="2000">
                <a:gradFill>
                  <a:gsLst>
                    <a:gs pos="100000">
                      <a:schemeClr val="bg2"/>
                    </a:gs>
                    <a:gs pos="6000">
                      <a:schemeClr val="bg2"/>
                    </a:gs>
                  </a:gsLst>
                  <a:lin ang="5400000" scaled="0"/>
                </a:gradFill>
              </a:defRPr>
            </a:lvl4pPr>
            <a:lvl5pPr marL="693738" indent="0">
              <a:buNone/>
              <a:defRPr sz="2000">
                <a:gradFill>
                  <a:gsLst>
                    <a:gs pos="100000">
                      <a:schemeClr val="bg2"/>
                    </a:gs>
                    <a:gs pos="6000">
                      <a:schemeClr val="bg2"/>
                    </a:gs>
                  </a:gsLst>
                  <a:lin ang="5400000" scaled="0"/>
                </a:gra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 name="Title 2"/>
          <p:cNvSpPr>
            <a:spLocks noGrp="1"/>
          </p:cNvSpPr>
          <p:nvPr>
            <p:ph type="title"/>
          </p:nvPr>
        </p:nvSpPr>
        <p:spPr/>
        <p:txBody>
          <a:bodyPr/>
          <a:lstStyle>
            <a:lvl1pPr>
              <a:defRPr>
                <a:gradFill>
                  <a:gsLst>
                    <a:gs pos="1250">
                      <a:schemeClr val="tx2"/>
                    </a:gs>
                    <a:gs pos="100000">
                      <a:schemeClr val="tx2"/>
                    </a:gs>
                  </a:gsLst>
                  <a:lin ang="5400000" scaled="0"/>
                </a:gradFill>
              </a:defRPr>
            </a:lvl1pPr>
          </a:lstStyle>
          <a:p>
            <a:r>
              <a:rPr lang="en-US" dirty="0" smtClean="0"/>
              <a:t>Click to edit Master title style</a:t>
            </a:r>
            <a:endParaRPr lang="en-US" dirty="0"/>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88252" y="6100346"/>
            <a:ext cx="2164584" cy="749808"/>
          </a:xfrm>
          <a:prstGeom prst="rect">
            <a:avLst/>
          </a:prstGeom>
        </p:spPr>
      </p:pic>
      <p:sp>
        <p:nvSpPr>
          <p:cNvPr id="8" name="Slide Number Placeholder 9"/>
          <p:cNvSpPr>
            <a:spLocks noGrp="1"/>
          </p:cNvSpPr>
          <p:nvPr>
            <p:ph type="sldNum" sz="quarter" idx="12"/>
          </p:nvPr>
        </p:nvSpPr>
        <p:spPr>
          <a:xfrm>
            <a:off x="520700" y="6399557"/>
            <a:ext cx="560686" cy="219456"/>
          </a:xfrm>
          <a:prstGeom prst="rect">
            <a:avLst/>
          </a:prstGeom>
        </p:spPr>
        <p:txBody>
          <a:bodyPr lIns="121899" tIns="60949" rIns="121899" bIns="60949" anchor="ctr"/>
          <a:lstStyle>
            <a:lvl1pPr algn="l">
              <a:defRPr sz="1600">
                <a:gradFill>
                  <a:gsLst>
                    <a:gs pos="100000">
                      <a:schemeClr val="bg2"/>
                    </a:gs>
                    <a:gs pos="0">
                      <a:schemeClr val="bg2"/>
                    </a:gs>
                  </a:gsLst>
                  <a:lin ang="5400000" scaled="0"/>
                </a:gradFill>
              </a:defRPr>
            </a:lvl1pPr>
          </a:lstStyle>
          <a:p>
            <a:fld id="{727B4C2D-45E2-4621-8491-2995EB46A674}" type="slidenum">
              <a:rPr lang="en-US" smtClean="0"/>
              <a:pPr/>
              <a:t>‹#›</a:t>
            </a:fld>
            <a:endParaRPr lang="en-US" dirty="0"/>
          </a:p>
        </p:txBody>
      </p:sp>
    </p:spTree>
    <p:extLst>
      <p:ext uri="{BB962C8B-B14F-4D97-AF65-F5344CB8AC3E}">
        <p14:creationId xmlns:p14="http://schemas.microsoft.com/office/powerpoint/2010/main" val="2174816850"/>
      </p:ext>
    </p:extLst>
  </p:cSld>
  <p:clrMapOvr>
    <a:masterClrMapping/>
  </p:clrMapOvr>
  <p:transition>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mp; Content, no Bullets">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519112" y="1447799"/>
            <a:ext cx="11149013" cy="1975926"/>
          </a:xfrm>
          <a:prstGeom prst="rect">
            <a:avLst/>
          </a:prstGeom>
        </p:spPr>
        <p:txBody>
          <a:bodyPr/>
          <a:lstStyle>
            <a:lvl1pPr marL="0" indent="0">
              <a:spcBef>
                <a:spcPts val="2400"/>
              </a:spcBef>
              <a:buNone/>
              <a:defRPr sz="4000">
                <a:gradFill>
                  <a:gsLst>
                    <a:gs pos="100000">
                      <a:schemeClr val="bg2"/>
                    </a:gs>
                    <a:gs pos="0">
                      <a:schemeClr val="bg2"/>
                    </a:gs>
                  </a:gsLst>
                  <a:lin ang="5400000" scaled="0"/>
                </a:gradFill>
                <a:latin typeface="+mj-lt"/>
              </a:defRPr>
            </a:lvl1pPr>
            <a:lvl2pPr marL="0" indent="0">
              <a:buNone/>
              <a:defRPr sz="2000">
                <a:gradFill>
                  <a:gsLst>
                    <a:gs pos="100000">
                      <a:schemeClr val="bg2"/>
                    </a:gs>
                    <a:gs pos="0">
                      <a:schemeClr val="bg2"/>
                    </a:gs>
                  </a:gsLst>
                  <a:lin ang="5400000" scaled="0"/>
                </a:gradFill>
              </a:defRPr>
            </a:lvl2pPr>
            <a:lvl3pPr marL="231775" indent="0">
              <a:buNone/>
              <a:defRPr sz="2000">
                <a:gradFill>
                  <a:gsLst>
                    <a:gs pos="100000">
                      <a:schemeClr val="bg2"/>
                    </a:gs>
                    <a:gs pos="0">
                      <a:schemeClr val="bg2"/>
                    </a:gs>
                  </a:gsLst>
                  <a:lin ang="5400000" scaled="0"/>
                </a:gradFill>
              </a:defRPr>
            </a:lvl3pPr>
            <a:lvl4pPr marL="457200" indent="0">
              <a:buNone/>
              <a:defRPr sz="2000">
                <a:gradFill>
                  <a:gsLst>
                    <a:gs pos="100000">
                      <a:schemeClr val="bg2"/>
                    </a:gs>
                    <a:gs pos="0">
                      <a:schemeClr val="bg2"/>
                    </a:gs>
                  </a:gsLst>
                  <a:lin ang="5400000" scaled="0"/>
                </a:gradFill>
              </a:defRPr>
            </a:lvl4pPr>
            <a:lvl5pPr marL="693738" indent="0">
              <a:buNone/>
              <a:defRPr sz="2000">
                <a:gradFill>
                  <a:gsLst>
                    <a:gs pos="100000">
                      <a:schemeClr val="bg2"/>
                    </a:gs>
                    <a:gs pos="0">
                      <a:schemeClr val="bg2"/>
                    </a:gs>
                  </a:gsLst>
                  <a:lin ang="5400000" scaled="0"/>
                </a:gra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 name="Title 2"/>
          <p:cNvSpPr>
            <a:spLocks noGrp="1"/>
          </p:cNvSpPr>
          <p:nvPr>
            <p:ph type="title"/>
          </p:nvPr>
        </p:nvSpPr>
        <p:spPr/>
        <p:txBody>
          <a:bodyPr/>
          <a:lstStyle>
            <a:lvl1pPr>
              <a:defRPr>
                <a:gradFill>
                  <a:gsLst>
                    <a:gs pos="1250">
                      <a:schemeClr val="tx2"/>
                    </a:gs>
                    <a:gs pos="100000">
                      <a:schemeClr val="tx2"/>
                    </a:gs>
                  </a:gsLst>
                  <a:lin ang="5400000" scaled="0"/>
                </a:gradFill>
              </a:defRPr>
            </a:lvl1pPr>
          </a:lstStyle>
          <a:p>
            <a:r>
              <a:rPr lang="en-US" dirty="0" smtClean="0"/>
              <a:t>Click to edit Master title style</a:t>
            </a:r>
            <a:endParaRPr lang="en-US" dirty="0"/>
          </a:p>
        </p:txBody>
      </p:sp>
      <p:sp>
        <p:nvSpPr>
          <p:cNvPr id="6" name="Slide Number Placeholder 9"/>
          <p:cNvSpPr>
            <a:spLocks noGrp="1"/>
          </p:cNvSpPr>
          <p:nvPr>
            <p:ph type="sldNum" sz="quarter" idx="12"/>
          </p:nvPr>
        </p:nvSpPr>
        <p:spPr>
          <a:xfrm>
            <a:off x="520700" y="6399557"/>
            <a:ext cx="560686" cy="219456"/>
          </a:xfrm>
          <a:prstGeom prst="rect">
            <a:avLst/>
          </a:prstGeom>
        </p:spPr>
        <p:txBody>
          <a:bodyPr lIns="121899" tIns="60949" rIns="121899" bIns="60949" anchor="ctr"/>
          <a:lstStyle>
            <a:lvl1pPr algn="l">
              <a:defRPr sz="1600">
                <a:gradFill>
                  <a:gsLst>
                    <a:gs pos="100000">
                      <a:schemeClr val="bg2"/>
                    </a:gs>
                    <a:gs pos="0">
                      <a:schemeClr val="bg2"/>
                    </a:gs>
                  </a:gsLst>
                  <a:lin ang="5400000" scaled="0"/>
                </a:gradFill>
              </a:defRPr>
            </a:lvl1pPr>
          </a:lstStyle>
          <a:p>
            <a:fld id="{727B4C2D-45E2-4621-8491-2995EB46A674}" type="slidenum">
              <a:rPr lang="en-US" smtClean="0"/>
              <a:pPr/>
              <a:t>‹#›</a:t>
            </a:fld>
            <a:endParaRPr lang="en-US" dirty="0"/>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88252" y="6100346"/>
            <a:ext cx="2164584" cy="749808"/>
          </a:xfrm>
          <a:prstGeom prst="rect">
            <a:avLst/>
          </a:prstGeom>
        </p:spPr>
      </p:pic>
    </p:spTree>
    <p:extLst>
      <p:ext uri="{BB962C8B-B14F-4D97-AF65-F5344CB8AC3E}">
        <p14:creationId xmlns:p14="http://schemas.microsoft.com/office/powerpoint/2010/main" val="2414694883"/>
      </p:ext>
    </p:extLst>
  </p:cSld>
  <p:clrMapOvr>
    <a:masterClrMapping/>
  </p:clrMapOvr>
  <p:transition>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mp; Content w/Bullets">
    <p:spTree>
      <p:nvGrpSpPr>
        <p:cNvPr id="1" name=""/>
        <p:cNvGrpSpPr/>
        <p:nvPr/>
      </p:nvGrpSpPr>
      <p:grpSpPr>
        <a:xfrm>
          <a:off x="0" y="0"/>
          <a:ext cx="0" cy="0"/>
          <a:chOff x="0" y="0"/>
          <a:chExt cx="0" cy="0"/>
        </a:xfrm>
      </p:grpSpPr>
      <p:sp>
        <p:nvSpPr>
          <p:cNvPr id="2" name="Title 1"/>
          <p:cNvSpPr>
            <a:spLocks noGrp="1"/>
          </p:cNvSpPr>
          <p:nvPr>
            <p:ph type="title"/>
          </p:nvPr>
        </p:nvSpPr>
        <p:spPr>
          <a:xfrm>
            <a:off x="519112" y="228600"/>
            <a:ext cx="11149013" cy="747897"/>
          </a:xfrm>
        </p:spPr>
        <p:txBody>
          <a:bodyPr/>
          <a:lstStyle>
            <a:lvl1pPr>
              <a:defRPr>
                <a:gradFill>
                  <a:gsLst>
                    <a:gs pos="1250">
                      <a:schemeClr val="tx2"/>
                    </a:gs>
                    <a:gs pos="100000">
                      <a:schemeClr val="tx2"/>
                    </a:gs>
                  </a:gsLst>
                  <a:lin ang="5400000" scaled="0"/>
                </a:gradFill>
              </a:defRPr>
            </a:lvl1pPr>
          </a:lstStyle>
          <a:p>
            <a:r>
              <a:rPr lang="en-US" dirty="0" smtClean="0"/>
              <a:t>Click to edit Master title style</a:t>
            </a:r>
            <a:endParaRPr lang="en-US" dirty="0"/>
          </a:p>
        </p:txBody>
      </p:sp>
      <p:sp>
        <p:nvSpPr>
          <p:cNvPr id="5" name="Text Placeholder 4"/>
          <p:cNvSpPr>
            <a:spLocks noGrp="1"/>
          </p:cNvSpPr>
          <p:nvPr>
            <p:ph type="body" sz="quarter" idx="10"/>
          </p:nvPr>
        </p:nvSpPr>
        <p:spPr>
          <a:xfrm>
            <a:off x="519112" y="1447799"/>
            <a:ext cx="11149013" cy="2043636"/>
          </a:xfrm>
          <a:prstGeom prst="rect">
            <a:avLst/>
          </a:prstGeom>
        </p:spPr>
        <p:txBody>
          <a:bodyPr/>
          <a:lstStyle>
            <a:lvl1pPr marL="284163" indent="-284163">
              <a:buClr>
                <a:schemeClr val="tx2"/>
              </a:buClr>
              <a:buFont typeface="Wingdings" pitchFamily="2" charset="2"/>
              <a:buChar char="§"/>
              <a:defRPr sz="4000">
                <a:latin typeface="+mn-lt"/>
              </a:defRPr>
            </a:lvl1pPr>
            <a:lvl2pPr marL="517525" indent="-233363">
              <a:buClr>
                <a:schemeClr val="tx2"/>
              </a:buClr>
              <a:buFont typeface="Wingdings" pitchFamily="2" charset="2"/>
              <a:buChar char="§"/>
              <a:defRPr>
                <a:latin typeface="+mn-lt"/>
              </a:defRPr>
            </a:lvl2pPr>
            <a:lvl3pPr marL="741363" indent="-223838">
              <a:buClr>
                <a:schemeClr val="tx2"/>
              </a:buClr>
              <a:buFont typeface="Wingdings" pitchFamily="2" charset="2"/>
              <a:buChar char="§"/>
              <a:tabLst/>
              <a:defRPr>
                <a:latin typeface="+mn-lt"/>
              </a:defRPr>
            </a:lvl3pPr>
            <a:lvl4pPr marL="914400" indent="-173038">
              <a:buClr>
                <a:schemeClr val="tx2"/>
              </a:buClr>
              <a:buFont typeface="Wingdings" pitchFamily="2" charset="2"/>
              <a:buChar char="§"/>
              <a:defRPr>
                <a:latin typeface="+mn-lt"/>
              </a:defRPr>
            </a:lvl4pPr>
            <a:lvl5pPr marL="1087438" indent="-173038">
              <a:buClr>
                <a:schemeClr val="tx2"/>
              </a:buClr>
              <a:buFont typeface="Wingdings" pitchFamily="2" charset="2"/>
              <a:buChar char="§"/>
              <a:tabLst/>
              <a:defRPr>
                <a:latin typeface="+mn-l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9"/>
          <p:cNvSpPr>
            <a:spLocks noGrp="1"/>
          </p:cNvSpPr>
          <p:nvPr>
            <p:ph type="sldNum" sz="quarter" idx="12"/>
          </p:nvPr>
        </p:nvSpPr>
        <p:spPr>
          <a:xfrm>
            <a:off x="520700" y="6399557"/>
            <a:ext cx="560686" cy="219456"/>
          </a:xfrm>
          <a:prstGeom prst="rect">
            <a:avLst/>
          </a:prstGeom>
        </p:spPr>
        <p:txBody>
          <a:bodyPr lIns="121899" tIns="60949" rIns="121899" bIns="60949" anchor="ctr"/>
          <a:lstStyle>
            <a:lvl1pPr algn="l">
              <a:defRPr sz="1600">
                <a:gradFill>
                  <a:gsLst>
                    <a:gs pos="100000">
                      <a:schemeClr val="bg2"/>
                    </a:gs>
                    <a:gs pos="0">
                      <a:schemeClr val="bg2"/>
                    </a:gs>
                  </a:gsLst>
                  <a:lin ang="5400000" scaled="0"/>
                </a:gradFill>
              </a:defRPr>
            </a:lvl1pPr>
          </a:lstStyle>
          <a:p>
            <a:fld id="{727B4C2D-45E2-4621-8491-2995EB46A674}" type="slidenum">
              <a:rPr lang="en-US" smtClean="0"/>
              <a:pPr/>
              <a:t>‹#›</a:t>
            </a:fld>
            <a:endParaRPr lang="en-US" dirty="0"/>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88252" y="6100346"/>
            <a:ext cx="2164584" cy="749808"/>
          </a:xfrm>
          <a:prstGeom prst="rect">
            <a:avLst/>
          </a:prstGeom>
        </p:spPr>
      </p:pic>
    </p:spTree>
    <p:extLst>
      <p:ext uri="{BB962C8B-B14F-4D97-AF65-F5344CB8AC3E}">
        <p14:creationId xmlns:p14="http://schemas.microsoft.com/office/powerpoint/2010/main" val="553196831"/>
      </p:ext>
    </p:extLst>
  </p:cSld>
  <p:clrMapOvr>
    <a:masterClrMapping/>
  </p:clrMapOvr>
  <p:transition>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mp; 2-Content, 2-color, no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gradFill>
                  <a:gsLst>
                    <a:gs pos="1250">
                      <a:schemeClr val="tx2"/>
                    </a:gs>
                    <a:gs pos="100000">
                      <a:schemeClr val="tx2"/>
                    </a:gs>
                  </a:gsLst>
                  <a:lin ang="5400000" scaled="0"/>
                </a:gradFill>
              </a:defRPr>
            </a:lvl1pPr>
          </a:lstStyle>
          <a:p>
            <a:r>
              <a:rPr lang="en-US" smtClean="0"/>
              <a:t>Click to edit Master title style</a:t>
            </a:r>
            <a:endParaRPr lang="en-US" dirty="0"/>
          </a:p>
        </p:txBody>
      </p:sp>
      <p:sp>
        <p:nvSpPr>
          <p:cNvPr id="6" name="Text Placeholder 5"/>
          <p:cNvSpPr>
            <a:spLocks noGrp="1"/>
          </p:cNvSpPr>
          <p:nvPr>
            <p:ph type="body" sz="quarter" idx="11"/>
          </p:nvPr>
        </p:nvSpPr>
        <p:spPr>
          <a:xfrm>
            <a:off x="520700" y="1447800"/>
            <a:ext cx="5394960" cy="2462213"/>
          </a:xfrm>
        </p:spPr>
        <p:txBody>
          <a:bodyPr/>
          <a:lstStyle>
            <a:lvl1pPr marL="0" indent="0">
              <a:spcBef>
                <a:spcPts val="1200"/>
              </a:spcBef>
              <a:buNone/>
              <a:defRPr sz="4000">
                <a:gradFill>
                  <a:gsLst>
                    <a:gs pos="100000">
                      <a:schemeClr val="tx2"/>
                    </a:gs>
                    <a:gs pos="0">
                      <a:schemeClr val="tx2"/>
                    </a:gs>
                  </a:gsLst>
                  <a:lin ang="5400000" scaled="0"/>
                </a:gradFill>
                <a:latin typeface="+mj-lt"/>
              </a:defRPr>
            </a:lvl1pPr>
            <a:lvl2pPr marL="0" indent="0">
              <a:buNone/>
              <a:defRPr sz="2000"/>
            </a:lvl2pPr>
            <a:lvl3pPr marL="233363" indent="0">
              <a:buNone/>
              <a:defRPr sz="2000"/>
            </a:lvl3pPr>
            <a:lvl4pPr marL="457200" indent="0">
              <a:buNone/>
              <a:defRPr sz="2000"/>
            </a:lvl4pPr>
            <a:lvl5pPr marL="693738" indent="0">
              <a:buNone/>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Text Placeholder 8"/>
          <p:cNvSpPr>
            <a:spLocks noGrp="1"/>
          </p:cNvSpPr>
          <p:nvPr>
            <p:ph type="body" sz="quarter" idx="12"/>
          </p:nvPr>
        </p:nvSpPr>
        <p:spPr>
          <a:xfrm>
            <a:off x="6277928" y="1447800"/>
            <a:ext cx="5394960" cy="2462213"/>
          </a:xfrm>
        </p:spPr>
        <p:txBody>
          <a:bodyPr/>
          <a:lstStyle>
            <a:lvl1pPr marL="0" indent="0">
              <a:spcBef>
                <a:spcPts val="1200"/>
              </a:spcBef>
              <a:buNone/>
              <a:defRPr lang="en-US" sz="4000" kern="1200" spc="-70" baseline="0" dirty="0" smtClean="0">
                <a:gradFill>
                  <a:gsLst>
                    <a:gs pos="100000">
                      <a:schemeClr val="tx2"/>
                    </a:gs>
                    <a:gs pos="0">
                      <a:schemeClr val="tx2"/>
                    </a:gs>
                  </a:gsLst>
                  <a:lin ang="5400000" scaled="0"/>
                </a:gradFill>
                <a:latin typeface="+mj-lt"/>
                <a:ea typeface="+mn-ea"/>
                <a:cs typeface="+mn-cs"/>
              </a:defRPr>
            </a:lvl1pPr>
            <a:lvl2pPr marL="3175" marR="0" indent="0" algn="l" defTabSz="914363" rtl="0" eaLnBrk="1" fontAlgn="auto" latinLnBrk="0" hangingPunct="1">
              <a:lnSpc>
                <a:spcPct val="90000"/>
              </a:lnSpc>
              <a:spcBef>
                <a:spcPct val="20000"/>
              </a:spcBef>
              <a:spcAft>
                <a:spcPts val="0"/>
              </a:spcAft>
              <a:buClrTx/>
              <a:buSzPct val="90000"/>
              <a:buFont typeface="Arial" pitchFamily="34" charset="0"/>
              <a:buNone/>
              <a:tabLst/>
              <a:defRPr lang="en-US" sz="2000" kern="1200" spc="-70" baseline="0" dirty="0" smtClean="0">
                <a:gradFill>
                  <a:gsLst>
                    <a:gs pos="1250">
                      <a:schemeClr val="bg2"/>
                    </a:gs>
                    <a:gs pos="100000">
                      <a:schemeClr val="bg2"/>
                    </a:gs>
                  </a:gsLst>
                  <a:lin ang="5400000" scaled="0"/>
                </a:gradFill>
                <a:latin typeface="+mn-lt"/>
                <a:ea typeface="+mn-ea"/>
                <a:cs typeface="+mn-cs"/>
              </a:defRPr>
            </a:lvl2pPr>
            <a:lvl3pPr marL="233363" marR="0" indent="0" algn="l" defTabSz="914363" rtl="0" eaLnBrk="1" fontAlgn="auto" latinLnBrk="0" hangingPunct="1">
              <a:lnSpc>
                <a:spcPct val="90000"/>
              </a:lnSpc>
              <a:spcBef>
                <a:spcPct val="20000"/>
              </a:spcBef>
              <a:spcAft>
                <a:spcPts val="0"/>
              </a:spcAft>
              <a:buClrTx/>
              <a:buSzPct val="90000"/>
              <a:buFont typeface="Arial" pitchFamily="34" charset="0"/>
              <a:buNone/>
              <a:tabLst/>
              <a:defRPr lang="en-US" sz="2000" kern="1200" spc="-70" baseline="0" dirty="0" smtClean="0">
                <a:gradFill>
                  <a:gsLst>
                    <a:gs pos="1250">
                      <a:schemeClr val="bg2"/>
                    </a:gs>
                    <a:gs pos="100000">
                      <a:schemeClr val="bg2"/>
                    </a:gs>
                  </a:gsLst>
                  <a:lin ang="5400000" scaled="0"/>
                </a:gradFill>
                <a:latin typeface="+mn-lt"/>
                <a:ea typeface="+mn-ea"/>
                <a:cs typeface="+mn-cs"/>
              </a:defRPr>
            </a:lvl3pPr>
            <a:lvl4pPr marL="460375" marR="0" indent="0" algn="l" defTabSz="914363" rtl="0" eaLnBrk="1" fontAlgn="auto" latinLnBrk="0" hangingPunct="1">
              <a:lnSpc>
                <a:spcPct val="90000"/>
              </a:lnSpc>
              <a:spcBef>
                <a:spcPct val="20000"/>
              </a:spcBef>
              <a:spcAft>
                <a:spcPts val="0"/>
              </a:spcAft>
              <a:buClrTx/>
              <a:buSzPct val="90000"/>
              <a:buFont typeface="Arial" pitchFamily="34" charset="0"/>
              <a:buNone/>
              <a:tabLst/>
              <a:defRPr lang="en-US" sz="2000" kern="1200" spc="-70" baseline="0" dirty="0" smtClean="0">
                <a:gradFill>
                  <a:gsLst>
                    <a:gs pos="1250">
                      <a:schemeClr val="bg2"/>
                    </a:gs>
                    <a:gs pos="100000">
                      <a:schemeClr val="bg2"/>
                    </a:gs>
                  </a:gsLst>
                  <a:lin ang="5400000" scaled="0"/>
                </a:gradFill>
                <a:latin typeface="+mn-lt"/>
                <a:ea typeface="+mn-ea"/>
                <a:cs typeface="+mn-cs"/>
              </a:defRPr>
            </a:lvl4pPr>
            <a:lvl5pPr marL="687388" marR="0" indent="0" algn="l" defTabSz="914363" rtl="0" eaLnBrk="1" fontAlgn="auto" latinLnBrk="0" hangingPunct="1">
              <a:lnSpc>
                <a:spcPct val="90000"/>
              </a:lnSpc>
              <a:spcBef>
                <a:spcPct val="20000"/>
              </a:spcBef>
              <a:spcAft>
                <a:spcPts val="0"/>
              </a:spcAft>
              <a:buClrTx/>
              <a:buSzPct val="90000"/>
              <a:buFont typeface="Arial" pitchFamily="34" charset="0"/>
              <a:buNone/>
              <a:tabLst/>
              <a:defRPr lang="en-US" sz="2000" kern="1200" spc="-70" baseline="0" dirty="0">
                <a:gradFill>
                  <a:gsLst>
                    <a:gs pos="1250">
                      <a:schemeClr val="bg2"/>
                    </a:gs>
                    <a:gs pos="100000">
                      <a:schemeClr val="bg2"/>
                    </a:gs>
                  </a:gsLst>
                  <a:lin ang="5400000" scaled="0"/>
                </a:gradFill>
                <a:latin typeface="+mn-lt"/>
                <a:ea typeface="+mn-ea"/>
                <a:cs typeface="+mn-cs"/>
              </a:defRPr>
            </a:lvl5pPr>
          </a:lstStyle>
          <a:p>
            <a:pPr marL="0" marR="0" lvl="0" indent="0" algn="l" defTabSz="914363" rtl="0" eaLnBrk="1" fontAlgn="auto" latinLnBrk="0" hangingPunct="1">
              <a:lnSpc>
                <a:spcPct val="90000"/>
              </a:lnSpc>
              <a:spcBef>
                <a:spcPct val="20000"/>
              </a:spcBef>
              <a:spcAft>
                <a:spcPts val="0"/>
              </a:spcAft>
              <a:buClrTx/>
              <a:buSzPct val="90000"/>
              <a:buFont typeface="Arial" pitchFamily="34" charset="0"/>
              <a:buNone/>
              <a:tabLst/>
            </a:pPr>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Slide Number Placeholder 9"/>
          <p:cNvSpPr>
            <a:spLocks noGrp="1"/>
          </p:cNvSpPr>
          <p:nvPr>
            <p:ph type="sldNum" sz="quarter" idx="13"/>
          </p:nvPr>
        </p:nvSpPr>
        <p:spPr>
          <a:xfrm>
            <a:off x="520700" y="6399557"/>
            <a:ext cx="560686" cy="219456"/>
          </a:xfrm>
          <a:prstGeom prst="rect">
            <a:avLst/>
          </a:prstGeom>
        </p:spPr>
        <p:txBody>
          <a:bodyPr lIns="121899" tIns="60949" rIns="121899" bIns="60949" anchor="ctr"/>
          <a:lstStyle>
            <a:lvl1pPr algn="l">
              <a:defRPr sz="1600">
                <a:gradFill>
                  <a:gsLst>
                    <a:gs pos="100000">
                      <a:schemeClr val="bg2"/>
                    </a:gs>
                    <a:gs pos="0">
                      <a:schemeClr val="bg2"/>
                    </a:gs>
                  </a:gsLst>
                  <a:lin ang="5400000" scaled="0"/>
                </a:gradFill>
              </a:defRPr>
            </a:lvl1pPr>
          </a:lstStyle>
          <a:p>
            <a:fld id="{727B4C2D-45E2-4621-8491-2995EB46A674}" type="slidenum">
              <a:rPr lang="en-US" smtClean="0"/>
              <a:pPr/>
              <a:t>‹#›</a:t>
            </a:fld>
            <a:endParaRPr lang="en-US" dirty="0"/>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88252" y="6100346"/>
            <a:ext cx="2164584" cy="749808"/>
          </a:xfrm>
          <a:prstGeom prst="rect">
            <a:avLst/>
          </a:prstGeom>
        </p:spPr>
      </p:pic>
    </p:spTree>
    <p:extLst>
      <p:ext uri="{BB962C8B-B14F-4D97-AF65-F5344CB8AC3E}">
        <p14:creationId xmlns:p14="http://schemas.microsoft.com/office/powerpoint/2010/main" val="1567823360"/>
      </p:ext>
    </p:extLst>
  </p:cSld>
  <p:clrMapOvr>
    <a:masterClrMapping/>
  </p:clrMapOvr>
  <p:transition>
    <p:fad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mp; 2-Content, no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gradFill>
                  <a:gsLst>
                    <a:gs pos="1250">
                      <a:schemeClr val="tx2"/>
                    </a:gs>
                    <a:gs pos="100000">
                      <a:schemeClr val="tx2"/>
                    </a:gs>
                  </a:gsLst>
                  <a:lin ang="5400000" scaled="0"/>
                </a:gradFill>
              </a:defRPr>
            </a:lvl1pPr>
          </a:lstStyle>
          <a:p>
            <a:r>
              <a:rPr lang="en-US" dirty="0" smtClean="0"/>
              <a:t>Click to edit Master title style</a:t>
            </a:r>
            <a:endParaRPr lang="en-US" dirty="0"/>
          </a:p>
        </p:txBody>
      </p:sp>
      <p:sp>
        <p:nvSpPr>
          <p:cNvPr id="6" name="Text Placeholder 5"/>
          <p:cNvSpPr>
            <a:spLocks noGrp="1"/>
          </p:cNvSpPr>
          <p:nvPr>
            <p:ph type="body" sz="quarter" idx="11"/>
          </p:nvPr>
        </p:nvSpPr>
        <p:spPr>
          <a:xfrm>
            <a:off x="520700" y="1447800"/>
            <a:ext cx="5394960" cy="2462213"/>
          </a:xfrm>
        </p:spPr>
        <p:txBody>
          <a:bodyPr/>
          <a:lstStyle>
            <a:lvl1pPr marL="0" indent="0">
              <a:spcBef>
                <a:spcPts val="1200"/>
              </a:spcBef>
              <a:buNone/>
              <a:defRPr sz="4000">
                <a:gradFill>
                  <a:gsLst>
                    <a:gs pos="1000">
                      <a:schemeClr val="bg2"/>
                    </a:gs>
                    <a:gs pos="98000">
                      <a:schemeClr val="bg2"/>
                    </a:gs>
                  </a:gsLst>
                  <a:lin ang="5400000" scaled="0"/>
                </a:gradFill>
                <a:latin typeface="+mj-lt"/>
              </a:defRPr>
            </a:lvl1pPr>
            <a:lvl2pPr marL="0" indent="0">
              <a:buNone/>
              <a:defRPr sz="2000">
                <a:gradFill>
                  <a:gsLst>
                    <a:gs pos="1000">
                      <a:schemeClr val="bg2"/>
                    </a:gs>
                    <a:gs pos="98000">
                      <a:schemeClr val="bg2"/>
                    </a:gs>
                  </a:gsLst>
                  <a:lin ang="5400000" scaled="0"/>
                </a:gradFill>
              </a:defRPr>
            </a:lvl2pPr>
            <a:lvl3pPr marL="233363" indent="0">
              <a:buNone/>
              <a:defRPr sz="2000">
                <a:gradFill>
                  <a:gsLst>
                    <a:gs pos="1000">
                      <a:schemeClr val="bg2"/>
                    </a:gs>
                    <a:gs pos="98000">
                      <a:schemeClr val="bg2"/>
                    </a:gs>
                  </a:gsLst>
                  <a:lin ang="5400000" scaled="0"/>
                </a:gradFill>
              </a:defRPr>
            </a:lvl3pPr>
            <a:lvl4pPr marL="457200" indent="0">
              <a:buNone/>
              <a:defRPr sz="2000">
                <a:gradFill>
                  <a:gsLst>
                    <a:gs pos="1000">
                      <a:schemeClr val="bg2"/>
                    </a:gs>
                    <a:gs pos="98000">
                      <a:schemeClr val="bg2"/>
                    </a:gs>
                  </a:gsLst>
                  <a:lin ang="5400000" scaled="0"/>
                </a:gradFill>
              </a:defRPr>
            </a:lvl4pPr>
            <a:lvl5pPr marL="693738" indent="0">
              <a:buNone/>
              <a:defRPr sz="2000">
                <a:gradFill>
                  <a:gsLst>
                    <a:gs pos="1000">
                      <a:schemeClr val="bg2"/>
                    </a:gs>
                    <a:gs pos="98000">
                      <a:schemeClr val="bg2"/>
                    </a:gs>
                  </a:gsLst>
                  <a:lin ang="5400000" scaled="0"/>
                </a:gra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Text Placeholder 8"/>
          <p:cNvSpPr>
            <a:spLocks noGrp="1"/>
          </p:cNvSpPr>
          <p:nvPr>
            <p:ph type="body" sz="quarter" idx="12"/>
          </p:nvPr>
        </p:nvSpPr>
        <p:spPr>
          <a:xfrm>
            <a:off x="6277928" y="1447800"/>
            <a:ext cx="5394960" cy="2462213"/>
          </a:xfrm>
        </p:spPr>
        <p:txBody>
          <a:bodyPr/>
          <a:lstStyle>
            <a:lvl1pPr marL="0" indent="0">
              <a:spcBef>
                <a:spcPts val="1200"/>
              </a:spcBef>
              <a:buNone/>
              <a:defRPr lang="en-US" sz="4000" kern="1200" spc="-70" baseline="0" dirty="0" smtClean="0">
                <a:gradFill>
                  <a:gsLst>
                    <a:gs pos="1000">
                      <a:schemeClr val="bg2"/>
                    </a:gs>
                    <a:gs pos="98000">
                      <a:schemeClr val="bg2"/>
                    </a:gs>
                  </a:gsLst>
                  <a:lin ang="5400000" scaled="0"/>
                </a:gradFill>
                <a:latin typeface="+mj-lt"/>
                <a:ea typeface="+mn-ea"/>
                <a:cs typeface="+mn-cs"/>
              </a:defRPr>
            </a:lvl1pPr>
            <a:lvl2pPr marL="3175" marR="0" indent="0" algn="l" defTabSz="914363" rtl="0" eaLnBrk="1" fontAlgn="auto" latinLnBrk="0" hangingPunct="1">
              <a:lnSpc>
                <a:spcPct val="90000"/>
              </a:lnSpc>
              <a:spcBef>
                <a:spcPct val="20000"/>
              </a:spcBef>
              <a:spcAft>
                <a:spcPts val="0"/>
              </a:spcAft>
              <a:buClrTx/>
              <a:buSzPct val="90000"/>
              <a:buFont typeface="Arial" pitchFamily="34" charset="0"/>
              <a:buNone/>
              <a:tabLst/>
              <a:defRPr lang="en-US" sz="2000" kern="1200" spc="-70" baseline="0" dirty="0" smtClean="0">
                <a:gradFill>
                  <a:gsLst>
                    <a:gs pos="1000">
                      <a:schemeClr val="bg2"/>
                    </a:gs>
                    <a:gs pos="98000">
                      <a:schemeClr val="bg2"/>
                    </a:gs>
                  </a:gsLst>
                  <a:lin ang="5400000" scaled="0"/>
                </a:gradFill>
                <a:latin typeface="+mn-lt"/>
                <a:ea typeface="+mn-ea"/>
                <a:cs typeface="+mn-cs"/>
              </a:defRPr>
            </a:lvl2pPr>
            <a:lvl3pPr marL="233363" marR="0" indent="0" algn="l" defTabSz="914363" rtl="0" eaLnBrk="1" fontAlgn="auto" latinLnBrk="0" hangingPunct="1">
              <a:lnSpc>
                <a:spcPct val="90000"/>
              </a:lnSpc>
              <a:spcBef>
                <a:spcPct val="20000"/>
              </a:spcBef>
              <a:spcAft>
                <a:spcPts val="0"/>
              </a:spcAft>
              <a:buClrTx/>
              <a:buSzPct val="90000"/>
              <a:buFont typeface="Arial" pitchFamily="34" charset="0"/>
              <a:buNone/>
              <a:tabLst/>
              <a:defRPr lang="en-US" sz="2000" kern="1200" spc="-70" baseline="0" dirty="0" smtClean="0">
                <a:gradFill>
                  <a:gsLst>
                    <a:gs pos="1000">
                      <a:schemeClr val="bg2"/>
                    </a:gs>
                    <a:gs pos="98000">
                      <a:schemeClr val="bg2"/>
                    </a:gs>
                  </a:gsLst>
                  <a:lin ang="5400000" scaled="0"/>
                </a:gradFill>
                <a:latin typeface="+mn-lt"/>
                <a:ea typeface="+mn-ea"/>
                <a:cs typeface="+mn-cs"/>
              </a:defRPr>
            </a:lvl3pPr>
            <a:lvl4pPr marL="460375" marR="0" indent="0" algn="l" defTabSz="914363" rtl="0" eaLnBrk="1" fontAlgn="auto" latinLnBrk="0" hangingPunct="1">
              <a:lnSpc>
                <a:spcPct val="90000"/>
              </a:lnSpc>
              <a:spcBef>
                <a:spcPct val="20000"/>
              </a:spcBef>
              <a:spcAft>
                <a:spcPts val="0"/>
              </a:spcAft>
              <a:buClrTx/>
              <a:buSzPct val="90000"/>
              <a:buFont typeface="Arial" pitchFamily="34" charset="0"/>
              <a:buNone/>
              <a:tabLst/>
              <a:defRPr lang="en-US" sz="2000" kern="1200" spc="-70" baseline="0" dirty="0" smtClean="0">
                <a:gradFill>
                  <a:gsLst>
                    <a:gs pos="1000">
                      <a:schemeClr val="bg2"/>
                    </a:gs>
                    <a:gs pos="98000">
                      <a:schemeClr val="bg2"/>
                    </a:gs>
                  </a:gsLst>
                  <a:lin ang="5400000" scaled="0"/>
                </a:gradFill>
                <a:latin typeface="+mn-lt"/>
                <a:ea typeface="+mn-ea"/>
                <a:cs typeface="+mn-cs"/>
              </a:defRPr>
            </a:lvl4pPr>
            <a:lvl5pPr marL="687388" marR="0" indent="0" algn="l" defTabSz="914363" rtl="0" eaLnBrk="1" fontAlgn="auto" latinLnBrk="0" hangingPunct="1">
              <a:lnSpc>
                <a:spcPct val="90000"/>
              </a:lnSpc>
              <a:spcBef>
                <a:spcPct val="20000"/>
              </a:spcBef>
              <a:spcAft>
                <a:spcPts val="0"/>
              </a:spcAft>
              <a:buClrTx/>
              <a:buSzPct val="90000"/>
              <a:buFont typeface="Arial" pitchFamily="34" charset="0"/>
              <a:buNone/>
              <a:tabLst/>
              <a:defRPr lang="en-US" sz="2000" kern="1200" spc="-70" baseline="0" dirty="0">
                <a:gradFill>
                  <a:gsLst>
                    <a:gs pos="1000">
                      <a:schemeClr val="bg2"/>
                    </a:gs>
                    <a:gs pos="98000">
                      <a:schemeClr val="bg2"/>
                    </a:gs>
                  </a:gsLst>
                  <a:lin ang="5400000" scaled="0"/>
                </a:gradFill>
                <a:latin typeface="+mn-lt"/>
                <a:ea typeface="+mn-ea"/>
                <a:cs typeface="+mn-cs"/>
              </a:defRPr>
            </a:lvl5pPr>
          </a:lstStyle>
          <a:p>
            <a:pPr marL="0" marR="0" lvl="0" indent="0" algn="l" defTabSz="914363" rtl="0" eaLnBrk="1" fontAlgn="auto" latinLnBrk="0" hangingPunct="1">
              <a:lnSpc>
                <a:spcPct val="90000"/>
              </a:lnSpc>
              <a:spcBef>
                <a:spcPct val="20000"/>
              </a:spcBef>
              <a:spcAft>
                <a:spcPts val="0"/>
              </a:spcAft>
              <a:buClrTx/>
              <a:buSzPct val="90000"/>
              <a:buFont typeface="Arial" pitchFamily="34" charset="0"/>
              <a:buNone/>
              <a:tabLst/>
            </a:pPr>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Slide Number Placeholder 9"/>
          <p:cNvSpPr>
            <a:spLocks noGrp="1"/>
          </p:cNvSpPr>
          <p:nvPr>
            <p:ph type="sldNum" sz="quarter" idx="13"/>
          </p:nvPr>
        </p:nvSpPr>
        <p:spPr>
          <a:xfrm>
            <a:off x="520700" y="6399557"/>
            <a:ext cx="560686" cy="219456"/>
          </a:xfrm>
          <a:prstGeom prst="rect">
            <a:avLst/>
          </a:prstGeom>
        </p:spPr>
        <p:txBody>
          <a:bodyPr lIns="121899" tIns="60949" rIns="121899" bIns="60949" anchor="ctr"/>
          <a:lstStyle>
            <a:lvl1pPr algn="l">
              <a:defRPr sz="1600">
                <a:gradFill>
                  <a:gsLst>
                    <a:gs pos="100000">
                      <a:schemeClr val="bg2"/>
                    </a:gs>
                    <a:gs pos="0">
                      <a:schemeClr val="bg2"/>
                    </a:gs>
                  </a:gsLst>
                  <a:lin ang="5400000" scaled="0"/>
                </a:gradFill>
              </a:defRPr>
            </a:lvl1pPr>
          </a:lstStyle>
          <a:p>
            <a:fld id="{727B4C2D-45E2-4621-8491-2995EB46A674}" type="slidenum">
              <a:rPr lang="en-US" smtClean="0"/>
              <a:pPr/>
              <a:t>‹#›</a:t>
            </a:fld>
            <a:endParaRPr lang="en-US" dirty="0"/>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88252" y="6100346"/>
            <a:ext cx="2164584" cy="749808"/>
          </a:xfrm>
          <a:prstGeom prst="rect">
            <a:avLst/>
          </a:prstGeom>
        </p:spPr>
      </p:pic>
    </p:spTree>
    <p:extLst>
      <p:ext uri="{BB962C8B-B14F-4D97-AF65-F5344CB8AC3E}">
        <p14:creationId xmlns:p14="http://schemas.microsoft.com/office/powerpoint/2010/main" val="2666843519"/>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mp; 2-Content w/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gradFill>
                  <a:gsLst>
                    <a:gs pos="1250">
                      <a:schemeClr val="tx2"/>
                    </a:gs>
                    <a:gs pos="100000">
                      <a:schemeClr val="tx2"/>
                    </a:gs>
                  </a:gsLst>
                  <a:lin ang="5400000" scaled="0"/>
                </a:gradFill>
              </a:defRPr>
            </a:lvl1pPr>
          </a:lstStyle>
          <a:p>
            <a:r>
              <a:rPr lang="en-US" dirty="0" smtClean="0"/>
              <a:t>Click to edit Master title style</a:t>
            </a:r>
            <a:endParaRPr lang="en-US" dirty="0"/>
          </a:p>
        </p:txBody>
      </p:sp>
      <p:sp>
        <p:nvSpPr>
          <p:cNvPr id="4" name="Text Placeholder 3"/>
          <p:cNvSpPr>
            <a:spLocks noGrp="1"/>
          </p:cNvSpPr>
          <p:nvPr>
            <p:ph type="body" sz="quarter" idx="10"/>
          </p:nvPr>
        </p:nvSpPr>
        <p:spPr>
          <a:xfrm>
            <a:off x="520700" y="1447800"/>
            <a:ext cx="5394960" cy="2351413"/>
          </a:xfrm>
        </p:spPr>
        <p:txBody>
          <a:bodyPr>
            <a:spAutoFit/>
          </a:bodyPr>
          <a:lstStyle>
            <a:lvl1pPr marL="292100" indent="-292100">
              <a:spcBef>
                <a:spcPts val="1200"/>
              </a:spcBef>
              <a:buClr>
                <a:schemeClr val="bg2"/>
              </a:buClr>
              <a:buSzPct val="100000"/>
              <a:buFont typeface="Wingdings" pitchFamily="2" charset="2"/>
              <a:buChar char=""/>
              <a:defRPr lang="en-US" sz="3600" kern="1200" spc="-70" baseline="0" dirty="0" smtClean="0">
                <a:gradFill>
                  <a:gsLst>
                    <a:gs pos="1250">
                      <a:schemeClr val="bg2"/>
                    </a:gs>
                    <a:gs pos="100000">
                      <a:schemeClr val="bg2"/>
                    </a:gs>
                  </a:gsLst>
                  <a:lin ang="5400000" scaled="0"/>
                </a:gradFill>
                <a:latin typeface="+mj-lt"/>
                <a:ea typeface="+mn-ea"/>
                <a:cs typeface="+mn-cs"/>
              </a:defRPr>
            </a:lvl1pPr>
            <a:lvl2pPr marL="520700" indent="-228600">
              <a:defRPr sz="2000"/>
            </a:lvl2pPr>
            <a:lvl3pPr marL="685800" indent="-165100">
              <a:tabLst/>
              <a:defRPr sz="2000"/>
            </a:lvl3pPr>
            <a:lvl4pPr marL="863600" indent="-177800">
              <a:defRPr/>
            </a:lvl4pPr>
            <a:lvl5pPr marL="1028700" indent="-165100">
              <a:tab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 Placeholder 6"/>
          <p:cNvSpPr>
            <a:spLocks noGrp="1"/>
          </p:cNvSpPr>
          <p:nvPr>
            <p:ph type="body" sz="quarter" idx="11"/>
          </p:nvPr>
        </p:nvSpPr>
        <p:spPr>
          <a:xfrm>
            <a:off x="6277928" y="1447800"/>
            <a:ext cx="5394960" cy="2351413"/>
          </a:xfrm>
        </p:spPr>
        <p:txBody>
          <a:bodyPr>
            <a:spAutoFit/>
          </a:bodyPr>
          <a:lstStyle>
            <a:lvl1pPr marL="339725" indent="-339725">
              <a:spcBef>
                <a:spcPts val="1200"/>
              </a:spcBef>
              <a:buClr>
                <a:schemeClr val="bg2"/>
              </a:buClr>
              <a:buFont typeface="Arial" pitchFamily="34" charset="0"/>
              <a:buChar char="•"/>
              <a:defRPr lang="en-US" sz="3600" kern="1200" spc="-70" baseline="0" dirty="0" smtClean="0">
                <a:gradFill>
                  <a:gsLst>
                    <a:gs pos="1250">
                      <a:schemeClr val="bg2"/>
                    </a:gs>
                    <a:gs pos="100000">
                      <a:schemeClr val="bg2"/>
                    </a:gs>
                  </a:gsLst>
                  <a:lin ang="5400000" scaled="0"/>
                </a:gradFill>
                <a:latin typeface="+mj-lt"/>
                <a:ea typeface="+mn-ea"/>
                <a:cs typeface="+mn-cs"/>
              </a:defRPr>
            </a:lvl1pPr>
            <a:lvl2pPr marL="635000" indent="-342900">
              <a:defRPr lang="en-US" sz="2000" kern="1200" spc="0" baseline="0" dirty="0" smtClean="0">
                <a:gradFill>
                  <a:gsLst>
                    <a:gs pos="1250">
                      <a:schemeClr val="bg2"/>
                    </a:gs>
                    <a:gs pos="100000">
                      <a:schemeClr val="bg2"/>
                    </a:gs>
                  </a:gsLst>
                  <a:lin ang="5400000" scaled="0"/>
                </a:gradFill>
                <a:latin typeface="+mn-lt"/>
                <a:ea typeface="+mn-ea"/>
                <a:cs typeface="+mn-cs"/>
              </a:defRPr>
            </a:lvl2pPr>
            <a:lvl3pPr marL="863600" indent="-342900">
              <a:defRPr lang="en-US" sz="2000" kern="1200" spc="0" baseline="0" dirty="0" smtClean="0">
                <a:gradFill>
                  <a:gsLst>
                    <a:gs pos="1250">
                      <a:schemeClr val="bg2"/>
                    </a:gs>
                    <a:gs pos="100000">
                      <a:schemeClr val="bg2"/>
                    </a:gs>
                  </a:gsLst>
                  <a:lin ang="5400000" scaled="0"/>
                </a:gradFill>
                <a:latin typeface="+mn-lt"/>
                <a:ea typeface="+mn-ea"/>
                <a:cs typeface="+mn-cs"/>
              </a:defRPr>
            </a:lvl3pPr>
            <a:lvl4pPr marL="1028700" indent="-342900">
              <a:defRPr lang="en-US" sz="2000" kern="1200" spc="0" baseline="0" dirty="0" smtClean="0">
                <a:gradFill>
                  <a:gsLst>
                    <a:gs pos="1250">
                      <a:schemeClr val="bg2"/>
                    </a:gs>
                    <a:gs pos="100000">
                      <a:schemeClr val="bg2"/>
                    </a:gs>
                  </a:gsLst>
                  <a:lin ang="5400000" scaled="0"/>
                </a:gradFill>
                <a:latin typeface="+mn-lt"/>
                <a:ea typeface="+mn-ea"/>
                <a:cs typeface="+mn-cs"/>
              </a:defRPr>
            </a:lvl4pPr>
            <a:lvl5pPr marL="1206500" indent="-342900">
              <a:defRPr lang="en-US" sz="2000" kern="1200" spc="0" baseline="0" dirty="0">
                <a:gradFill>
                  <a:gsLst>
                    <a:gs pos="1250">
                      <a:schemeClr val="bg2"/>
                    </a:gs>
                    <a:gs pos="100000">
                      <a:schemeClr val="bg2"/>
                    </a:gs>
                  </a:gsLst>
                  <a:lin ang="5400000" scaled="0"/>
                </a:gradFill>
                <a:latin typeface="+mn-lt"/>
                <a:ea typeface="+mn-ea"/>
                <a:cs typeface="+mn-cs"/>
              </a:defRPr>
            </a:lvl5pPr>
          </a:lstStyle>
          <a:p>
            <a:pPr marL="292100" marR="0" lvl="0" indent="-292100" algn="l" defTabSz="914363" rtl="0" eaLnBrk="1" fontAlgn="auto" latinLnBrk="0" hangingPunct="1">
              <a:lnSpc>
                <a:spcPct val="90000"/>
              </a:lnSpc>
              <a:spcBef>
                <a:spcPts val="1200"/>
              </a:spcBef>
              <a:spcAft>
                <a:spcPts val="0"/>
              </a:spcAft>
              <a:buClr>
                <a:schemeClr val="bg2"/>
              </a:buClr>
              <a:buSzPct val="100000"/>
              <a:buFont typeface="Wingdings" pitchFamily="2" charset="2"/>
              <a:buChar char=""/>
              <a:tabLst/>
            </a:pPr>
            <a:r>
              <a:rPr lang="en-US" dirty="0" smtClean="0"/>
              <a:t>Click to edit Master text styles</a:t>
            </a:r>
          </a:p>
          <a:p>
            <a:pPr marL="520700" marR="0" lvl="1" indent="-228600" algn="l" defTabSz="914363" rtl="0" eaLnBrk="1" fontAlgn="auto" latinLnBrk="0" hangingPunct="1">
              <a:lnSpc>
                <a:spcPct val="90000"/>
              </a:lnSpc>
              <a:spcBef>
                <a:spcPct val="20000"/>
              </a:spcBef>
              <a:spcAft>
                <a:spcPts val="0"/>
              </a:spcAft>
              <a:buClrTx/>
              <a:buSzPct val="90000"/>
              <a:buFont typeface="Wingdings" pitchFamily="2" charset="2"/>
              <a:buChar char=""/>
              <a:tabLst/>
            </a:pPr>
            <a:r>
              <a:rPr lang="en-US" dirty="0" smtClean="0"/>
              <a:t>Second level</a:t>
            </a:r>
          </a:p>
          <a:p>
            <a:pPr marL="685800" marR="0" lvl="2" indent="-165100" algn="l" defTabSz="914363" rtl="0" eaLnBrk="1" fontAlgn="auto" latinLnBrk="0" hangingPunct="1">
              <a:lnSpc>
                <a:spcPct val="90000"/>
              </a:lnSpc>
              <a:spcBef>
                <a:spcPct val="20000"/>
              </a:spcBef>
              <a:spcAft>
                <a:spcPts val="0"/>
              </a:spcAft>
              <a:buClrTx/>
              <a:buSzPct val="90000"/>
              <a:buFont typeface="Wingdings" pitchFamily="2" charset="2"/>
              <a:buChar char=""/>
              <a:tabLst/>
            </a:pPr>
            <a:r>
              <a:rPr lang="en-US" dirty="0" smtClean="0"/>
              <a:t>Third level</a:t>
            </a:r>
          </a:p>
          <a:p>
            <a:pPr marL="863600" marR="0" lvl="3" indent="-177800" algn="l" defTabSz="914363" rtl="0" eaLnBrk="1" fontAlgn="auto" latinLnBrk="0" hangingPunct="1">
              <a:lnSpc>
                <a:spcPct val="90000"/>
              </a:lnSpc>
              <a:spcBef>
                <a:spcPct val="20000"/>
              </a:spcBef>
              <a:spcAft>
                <a:spcPts val="0"/>
              </a:spcAft>
              <a:buClrTx/>
              <a:buSzPct val="90000"/>
              <a:buFont typeface="Wingdings" pitchFamily="2" charset="2"/>
              <a:buChar char=""/>
              <a:tabLst/>
            </a:pPr>
            <a:r>
              <a:rPr lang="en-US" dirty="0" smtClean="0"/>
              <a:t>Fourth level</a:t>
            </a:r>
          </a:p>
          <a:p>
            <a:pPr marL="1028700" marR="0" lvl="4" indent="-165100" algn="l" defTabSz="914363" rtl="0" eaLnBrk="1" fontAlgn="auto" latinLnBrk="0" hangingPunct="1">
              <a:lnSpc>
                <a:spcPct val="90000"/>
              </a:lnSpc>
              <a:spcBef>
                <a:spcPct val="20000"/>
              </a:spcBef>
              <a:spcAft>
                <a:spcPts val="0"/>
              </a:spcAft>
              <a:buClrTx/>
              <a:buSzPct val="90000"/>
              <a:buFont typeface="Wingdings" pitchFamily="2" charset="2"/>
              <a:buChar char=""/>
              <a:tabLst/>
            </a:pPr>
            <a:r>
              <a:rPr lang="en-US" dirty="0" smtClean="0"/>
              <a:t>Fifth level</a:t>
            </a:r>
            <a:endParaRPr lang="en-US" dirty="0"/>
          </a:p>
        </p:txBody>
      </p:sp>
      <p:sp>
        <p:nvSpPr>
          <p:cNvPr id="6" name="Slide Number Placeholder 9"/>
          <p:cNvSpPr>
            <a:spLocks noGrp="1"/>
          </p:cNvSpPr>
          <p:nvPr>
            <p:ph type="sldNum" sz="quarter" idx="12"/>
          </p:nvPr>
        </p:nvSpPr>
        <p:spPr>
          <a:xfrm>
            <a:off x="520700" y="6399557"/>
            <a:ext cx="560686" cy="219456"/>
          </a:xfrm>
          <a:prstGeom prst="rect">
            <a:avLst/>
          </a:prstGeom>
        </p:spPr>
        <p:txBody>
          <a:bodyPr lIns="121899" tIns="60949" rIns="121899" bIns="60949" anchor="ctr"/>
          <a:lstStyle>
            <a:lvl1pPr algn="l">
              <a:defRPr sz="1600">
                <a:gradFill>
                  <a:gsLst>
                    <a:gs pos="100000">
                      <a:schemeClr val="bg2"/>
                    </a:gs>
                    <a:gs pos="0">
                      <a:schemeClr val="bg2"/>
                    </a:gs>
                  </a:gsLst>
                  <a:lin ang="5400000" scaled="0"/>
                </a:gradFill>
              </a:defRPr>
            </a:lvl1pPr>
          </a:lstStyle>
          <a:p>
            <a:fld id="{727B4C2D-45E2-4621-8491-2995EB46A674}" type="slidenum">
              <a:rPr lang="en-US" smtClean="0"/>
              <a:pPr/>
              <a:t>‹#›</a:t>
            </a:fld>
            <a:endParaRPr lang="en-US" dirty="0"/>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88252" y="6100346"/>
            <a:ext cx="2164584" cy="749808"/>
          </a:xfrm>
          <a:prstGeom prst="rect">
            <a:avLst/>
          </a:prstGeom>
        </p:spPr>
      </p:pic>
    </p:spTree>
    <p:extLst>
      <p:ext uri="{BB962C8B-B14F-4D97-AF65-F5344CB8AC3E}">
        <p14:creationId xmlns:p14="http://schemas.microsoft.com/office/powerpoint/2010/main" val="429362577"/>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Large &amp; Small Content 2">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520699" y="1447800"/>
            <a:ext cx="5433533" cy="1661993"/>
          </a:xfrm>
          <a:prstGeom prst="rect">
            <a:avLst/>
          </a:prstGeom>
        </p:spPr>
        <p:txBody>
          <a:bodyPr>
            <a:noAutofit/>
          </a:bodyPr>
          <a:lstStyle>
            <a:lvl1pPr marL="0" indent="0">
              <a:buNone/>
              <a:defRPr sz="4000" b="0" cap="none" baseline="0">
                <a:gradFill>
                  <a:gsLst>
                    <a:gs pos="100000">
                      <a:schemeClr val="tx2"/>
                    </a:gs>
                    <a:gs pos="0">
                      <a:schemeClr val="tx2"/>
                    </a:gs>
                  </a:gsLst>
                  <a:lin ang="5400000" scaled="0"/>
                </a:gradFill>
                <a:latin typeface="+mj-lt"/>
              </a:defRPr>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dirty="0" smtClean="0"/>
              <a:t>Click to edit Master text styles.</a:t>
            </a:r>
          </a:p>
        </p:txBody>
      </p:sp>
      <p:sp>
        <p:nvSpPr>
          <p:cNvPr id="6" name="Content Placeholder 5"/>
          <p:cNvSpPr>
            <a:spLocks noGrp="1"/>
          </p:cNvSpPr>
          <p:nvPr>
            <p:ph sz="quarter" idx="4"/>
          </p:nvPr>
        </p:nvSpPr>
        <p:spPr>
          <a:xfrm>
            <a:off x="6188149" y="1681904"/>
            <a:ext cx="5484740" cy="332399"/>
          </a:xfrm>
          <a:prstGeom prst="rect">
            <a:avLst/>
          </a:prstGeom>
        </p:spPr>
        <p:txBody>
          <a:bodyPr>
            <a:noAutofit/>
          </a:bodyPr>
          <a:lstStyle>
            <a:lvl1pPr marL="0" indent="0">
              <a:spcBef>
                <a:spcPts val="1200"/>
              </a:spcBef>
              <a:buNone/>
              <a:defRPr lang="en-US" sz="2000" kern="1200" spc="0" dirty="0" smtClean="0">
                <a:gradFill>
                  <a:gsLst>
                    <a:gs pos="100000">
                      <a:schemeClr val="bg2"/>
                    </a:gs>
                    <a:gs pos="0">
                      <a:schemeClr val="bg2"/>
                    </a:gs>
                  </a:gsLst>
                  <a:lin ang="5400000" scaled="0"/>
                </a:gradFill>
                <a:latin typeface="+mn-lt"/>
                <a:ea typeface="+mn-ea"/>
                <a:cs typeface="Segoe UI" pitchFamily="34" charset="0"/>
              </a:defRPr>
            </a:lvl1pPr>
            <a:lvl2pPr marL="914240" indent="-380933">
              <a:defRPr lang="en-US" sz="2100" kern="1200" dirty="0" smtClean="0">
                <a:solidFill>
                  <a:schemeClr val="bg2">
                    <a:lumMod val="50000"/>
                  </a:schemeClr>
                </a:solidFill>
                <a:latin typeface="+mn-lt"/>
                <a:ea typeface="+mn-ea"/>
                <a:cs typeface="Arial" pitchFamily="34" charset="0"/>
              </a:defRPr>
            </a:lvl2pPr>
            <a:lvl3pPr marL="914240" indent="-228560">
              <a:defRPr lang="en-US" sz="1900" kern="1200" dirty="0" smtClean="0">
                <a:solidFill>
                  <a:schemeClr val="bg2">
                    <a:lumMod val="50000"/>
                  </a:schemeClr>
                </a:solidFill>
                <a:latin typeface="+mn-lt"/>
                <a:ea typeface="+mn-ea"/>
                <a:cs typeface="Arial" pitchFamily="34" charset="0"/>
              </a:defRPr>
            </a:lvl3pPr>
            <a:lvl4pPr marL="1218987" indent="-228560">
              <a:defRPr lang="en-US" sz="1600" kern="1200" dirty="0" smtClean="0">
                <a:solidFill>
                  <a:schemeClr val="bg2">
                    <a:lumMod val="50000"/>
                  </a:schemeClr>
                </a:solidFill>
                <a:latin typeface="+mn-lt"/>
                <a:ea typeface="+mn-ea"/>
                <a:cs typeface="Arial" pitchFamily="34" charset="0"/>
              </a:defRPr>
            </a:lvl4pPr>
            <a:lvl5pPr marL="1447547" indent="-228560">
              <a:defRPr lang="en-US" sz="1600" kern="1200" dirty="0">
                <a:solidFill>
                  <a:schemeClr val="bg2">
                    <a:lumMod val="50000"/>
                  </a:schemeClr>
                </a:solidFill>
                <a:latin typeface="+mn-lt"/>
                <a:ea typeface="+mn-ea"/>
                <a:cs typeface="Arial" pitchFamily="34" charset="0"/>
              </a:defRPr>
            </a:lvl5pPr>
            <a:lvl6pPr>
              <a:defRPr sz="2100"/>
            </a:lvl6pPr>
            <a:lvl7pPr>
              <a:defRPr sz="2100"/>
            </a:lvl7pPr>
            <a:lvl8pPr>
              <a:defRPr sz="2100"/>
            </a:lvl8pPr>
            <a:lvl9pPr>
              <a:defRPr sz="2100"/>
            </a:lvl9pPr>
          </a:lstStyle>
          <a:p>
            <a:pPr lvl="0"/>
            <a:r>
              <a:rPr lang="en-US" dirty="0" smtClean="0"/>
              <a:t>Click to edit Master text styles</a:t>
            </a:r>
          </a:p>
        </p:txBody>
      </p:sp>
      <p:sp>
        <p:nvSpPr>
          <p:cNvPr id="12" name="Title 11"/>
          <p:cNvSpPr>
            <a:spLocks noGrp="1"/>
          </p:cNvSpPr>
          <p:nvPr>
            <p:ph type="title"/>
          </p:nvPr>
        </p:nvSpPr>
        <p:spPr/>
        <p:txBody>
          <a:bodyPr>
            <a:noAutofit/>
          </a:bodyPr>
          <a:lstStyle>
            <a:lvl1pPr>
              <a:defRPr/>
            </a:lvl1pPr>
          </a:lstStyle>
          <a:p>
            <a:r>
              <a:rPr lang="en-US" dirty="0" smtClean="0"/>
              <a:t>Click to edit Master title style</a:t>
            </a:r>
            <a:endParaRPr lang="en-US" dirty="0"/>
          </a:p>
        </p:txBody>
      </p:sp>
      <p:sp>
        <p:nvSpPr>
          <p:cNvPr id="10" name="Slide Number Placeholder 9"/>
          <p:cNvSpPr>
            <a:spLocks noGrp="1"/>
          </p:cNvSpPr>
          <p:nvPr>
            <p:ph type="sldNum" sz="quarter" idx="12"/>
          </p:nvPr>
        </p:nvSpPr>
        <p:spPr>
          <a:xfrm>
            <a:off x="520700" y="6399557"/>
            <a:ext cx="560686" cy="219456"/>
          </a:xfrm>
          <a:prstGeom prst="rect">
            <a:avLst/>
          </a:prstGeom>
        </p:spPr>
        <p:txBody>
          <a:bodyPr lIns="121899" tIns="60949" rIns="121899" bIns="60949" anchor="ctr"/>
          <a:lstStyle>
            <a:lvl1pPr algn="l">
              <a:defRPr sz="1600">
                <a:gradFill>
                  <a:gsLst>
                    <a:gs pos="100000">
                      <a:schemeClr val="bg2"/>
                    </a:gs>
                    <a:gs pos="0">
                      <a:schemeClr val="bg2"/>
                    </a:gs>
                  </a:gsLst>
                  <a:lin ang="5400000" scaled="0"/>
                </a:gradFill>
              </a:defRPr>
            </a:lvl1pPr>
          </a:lstStyle>
          <a:p>
            <a:fld id="{727B4C2D-45E2-4621-8491-2995EB46A674}" type="slidenum">
              <a:rPr lang="en-US" smtClean="0"/>
              <a:pPr/>
              <a:t>‹#›</a:t>
            </a:fld>
            <a:endParaRPr lang="en-US" dirty="0"/>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88252" y="6100346"/>
            <a:ext cx="2164584" cy="749808"/>
          </a:xfrm>
          <a:prstGeom prst="rect">
            <a:avLst/>
          </a:prstGeom>
        </p:spPr>
      </p:pic>
    </p:spTree>
    <p:extLst>
      <p:ext uri="{BB962C8B-B14F-4D97-AF65-F5344CB8AC3E}">
        <p14:creationId xmlns:p14="http://schemas.microsoft.com/office/powerpoint/2010/main" val="967211698"/>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w/Photo on Right">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520699" y="1447801"/>
            <a:ext cx="5433533" cy="1178442"/>
          </a:xfrm>
          <a:prstGeom prst="rect">
            <a:avLst/>
          </a:prstGeom>
        </p:spPr>
        <p:txBody>
          <a:bodyPr>
            <a:noAutofit/>
          </a:bodyPr>
          <a:lstStyle>
            <a:lvl1pPr marL="0" indent="0">
              <a:buNone/>
              <a:defRPr sz="4000" b="0" cap="none" baseline="0">
                <a:gradFill>
                  <a:gsLst>
                    <a:gs pos="100000">
                      <a:schemeClr val="tx2"/>
                    </a:gs>
                    <a:gs pos="0">
                      <a:schemeClr val="tx2"/>
                    </a:gs>
                  </a:gsLst>
                  <a:lin ang="5400000" scaled="0"/>
                </a:gradFill>
                <a:latin typeface="+mj-lt"/>
              </a:defRPr>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dirty="0" smtClean="0"/>
              <a:t>Click to edit Master text styles.</a:t>
            </a:r>
          </a:p>
        </p:txBody>
      </p:sp>
      <p:sp>
        <p:nvSpPr>
          <p:cNvPr id="10" name="Slide Number Placeholder 9"/>
          <p:cNvSpPr>
            <a:spLocks noGrp="1"/>
          </p:cNvSpPr>
          <p:nvPr>
            <p:ph type="sldNum" sz="quarter" idx="12"/>
          </p:nvPr>
        </p:nvSpPr>
        <p:spPr>
          <a:xfrm>
            <a:off x="520700" y="6399557"/>
            <a:ext cx="560686" cy="219456"/>
          </a:xfrm>
          <a:prstGeom prst="rect">
            <a:avLst/>
          </a:prstGeom>
        </p:spPr>
        <p:txBody>
          <a:bodyPr lIns="121899" tIns="60949" rIns="121899" bIns="60949" anchor="ctr"/>
          <a:lstStyle>
            <a:lvl1pPr algn="l">
              <a:defRPr sz="1600">
                <a:gradFill>
                  <a:gsLst>
                    <a:gs pos="100000">
                      <a:schemeClr val="bg2"/>
                    </a:gs>
                    <a:gs pos="0">
                      <a:schemeClr val="bg2"/>
                    </a:gs>
                  </a:gsLst>
                  <a:lin ang="5400000" scaled="0"/>
                </a:gradFill>
              </a:defRPr>
            </a:lvl1pPr>
          </a:lstStyle>
          <a:p>
            <a:fld id="{727B4C2D-45E2-4621-8491-2995EB46A674}" type="slidenum">
              <a:rPr lang="en-US" smtClean="0"/>
              <a:pPr/>
              <a:t>‹#›</a:t>
            </a:fld>
            <a:endParaRPr lang="en-US" dirty="0"/>
          </a:p>
        </p:txBody>
      </p:sp>
      <p:sp>
        <p:nvSpPr>
          <p:cNvPr id="9" name="Content Placeholder 5"/>
          <p:cNvSpPr>
            <a:spLocks noGrp="1"/>
          </p:cNvSpPr>
          <p:nvPr>
            <p:ph sz="quarter" idx="13"/>
          </p:nvPr>
        </p:nvSpPr>
        <p:spPr>
          <a:xfrm>
            <a:off x="520699" y="2734985"/>
            <a:ext cx="5444165" cy="609398"/>
          </a:xfrm>
          <a:prstGeom prst="rect">
            <a:avLst/>
          </a:prstGeom>
        </p:spPr>
        <p:txBody>
          <a:bodyPr>
            <a:noAutofit/>
          </a:bodyPr>
          <a:lstStyle>
            <a:lvl1pPr marL="0" indent="0">
              <a:spcBef>
                <a:spcPts val="1200"/>
              </a:spcBef>
              <a:buFont typeface="Arial" pitchFamily="34" charset="0"/>
              <a:buNone/>
              <a:defRPr lang="en-US" sz="2000" kern="1200" spc="0" dirty="0" smtClean="0">
                <a:gradFill>
                  <a:gsLst>
                    <a:gs pos="100000">
                      <a:schemeClr val="bg2"/>
                    </a:gs>
                    <a:gs pos="0">
                      <a:schemeClr val="bg2"/>
                    </a:gs>
                  </a:gsLst>
                  <a:lin ang="5400000" scaled="0"/>
                </a:gradFill>
                <a:latin typeface="+mn-lt"/>
                <a:ea typeface="+mn-ea"/>
                <a:cs typeface="Segoe UI" pitchFamily="34" charset="0"/>
              </a:defRPr>
            </a:lvl1pPr>
            <a:lvl2pPr marL="914240" indent="-380933">
              <a:defRPr lang="en-US" sz="2100" kern="1200" dirty="0" smtClean="0">
                <a:solidFill>
                  <a:schemeClr val="bg2">
                    <a:lumMod val="50000"/>
                  </a:schemeClr>
                </a:solidFill>
                <a:latin typeface="+mn-lt"/>
                <a:ea typeface="+mn-ea"/>
                <a:cs typeface="Arial" pitchFamily="34" charset="0"/>
              </a:defRPr>
            </a:lvl2pPr>
            <a:lvl3pPr marL="914240" indent="-228560">
              <a:defRPr lang="en-US" sz="1900" kern="1200" dirty="0" smtClean="0">
                <a:solidFill>
                  <a:schemeClr val="bg2">
                    <a:lumMod val="50000"/>
                  </a:schemeClr>
                </a:solidFill>
                <a:latin typeface="+mn-lt"/>
                <a:ea typeface="+mn-ea"/>
                <a:cs typeface="Arial" pitchFamily="34" charset="0"/>
              </a:defRPr>
            </a:lvl3pPr>
            <a:lvl4pPr marL="1218987" indent="-228560">
              <a:defRPr lang="en-US" sz="1600" kern="1200" dirty="0" smtClean="0">
                <a:solidFill>
                  <a:schemeClr val="bg2">
                    <a:lumMod val="50000"/>
                  </a:schemeClr>
                </a:solidFill>
                <a:latin typeface="+mn-lt"/>
                <a:ea typeface="+mn-ea"/>
                <a:cs typeface="Arial" pitchFamily="34" charset="0"/>
              </a:defRPr>
            </a:lvl4pPr>
            <a:lvl5pPr marL="1447547" indent="-228560">
              <a:defRPr lang="en-US" sz="1600" kern="1200" dirty="0">
                <a:solidFill>
                  <a:schemeClr val="bg2">
                    <a:lumMod val="50000"/>
                  </a:schemeClr>
                </a:solidFill>
                <a:latin typeface="+mn-lt"/>
                <a:ea typeface="+mn-ea"/>
                <a:cs typeface="Arial" pitchFamily="34" charset="0"/>
              </a:defRPr>
            </a:lvl5pPr>
            <a:lvl6pPr>
              <a:defRPr sz="2100"/>
            </a:lvl6pPr>
            <a:lvl7pPr>
              <a:defRPr sz="2100"/>
            </a:lvl7pPr>
            <a:lvl8pPr>
              <a:defRPr sz="2100"/>
            </a:lvl8pPr>
            <a:lvl9pPr>
              <a:defRPr sz="2100"/>
            </a:lvl9pPr>
          </a:lstStyle>
          <a:p>
            <a:pPr lvl="0"/>
            <a:r>
              <a:rPr lang="en-US" dirty="0" smtClean="0"/>
              <a:t>Click to edit Master text styles</a:t>
            </a:r>
          </a:p>
        </p:txBody>
      </p:sp>
      <p:sp>
        <p:nvSpPr>
          <p:cNvPr id="4" name="Picture Placeholder 3"/>
          <p:cNvSpPr>
            <a:spLocks noGrp="1"/>
          </p:cNvSpPr>
          <p:nvPr>
            <p:ph type="pic" sz="quarter" idx="14" hasCustomPrompt="1"/>
          </p:nvPr>
        </p:nvSpPr>
        <p:spPr>
          <a:xfrm>
            <a:off x="6208713" y="0"/>
            <a:ext cx="5980112" cy="6858000"/>
          </a:xfrm>
        </p:spPr>
        <p:txBody>
          <a:bodyPr lIns="182880" anchor="ctr"/>
          <a:lstStyle>
            <a:lvl1pPr marL="0" indent="0" algn="l">
              <a:buNone/>
              <a:defRPr/>
            </a:lvl1pPr>
          </a:lstStyle>
          <a:p>
            <a:r>
              <a:rPr lang="en-US" dirty="0" smtClean="0"/>
              <a:t>Click to insert photo.</a:t>
            </a:r>
            <a:endParaRPr lang="en-US" dirty="0"/>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88252" y="6100346"/>
            <a:ext cx="2164584" cy="749808"/>
          </a:xfrm>
          <a:prstGeom prst="rect">
            <a:avLst/>
          </a:prstGeom>
        </p:spPr>
      </p:pic>
    </p:spTree>
    <p:extLst>
      <p:ext uri="{BB962C8B-B14F-4D97-AF65-F5344CB8AC3E}">
        <p14:creationId xmlns:p14="http://schemas.microsoft.com/office/powerpoint/2010/main" val="3857246188"/>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Photo on Left">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6218090" y="1447801"/>
            <a:ext cx="5433533" cy="1178442"/>
          </a:xfrm>
          <a:prstGeom prst="rect">
            <a:avLst/>
          </a:prstGeom>
        </p:spPr>
        <p:txBody>
          <a:bodyPr>
            <a:noAutofit/>
          </a:bodyPr>
          <a:lstStyle>
            <a:lvl1pPr marL="0" indent="0">
              <a:buNone/>
              <a:defRPr sz="4000" b="0" cap="none" baseline="0">
                <a:gradFill>
                  <a:gsLst>
                    <a:gs pos="100000">
                      <a:schemeClr val="tx2"/>
                    </a:gs>
                    <a:gs pos="0">
                      <a:schemeClr val="tx2"/>
                    </a:gs>
                  </a:gsLst>
                  <a:lin ang="5400000" scaled="0"/>
                </a:gradFill>
                <a:latin typeface="+mj-lt"/>
              </a:defRPr>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dirty="0" smtClean="0"/>
              <a:t>Click to edit Master text styles.</a:t>
            </a:r>
          </a:p>
        </p:txBody>
      </p:sp>
      <p:sp>
        <p:nvSpPr>
          <p:cNvPr id="9" name="Content Placeholder 5"/>
          <p:cNvSpPr>
            <a:spLocks noGrp="1"/>
          </p:cNvSpPr>
          <p:nvPr>
            <p:ph sz="quarter" idx="13"/>
          </p:nvPr>
        </p:nvSpPr>
        <p:spPr>
          <a:xfrm>
            <a:off x="6218090" y="2734985"/>
            <a:ext cx="5444165" cy="609398"/>
          </a:xfrm>
          <a:prstGeom prst="rect">
            <a:avLst/>
          </a:prstGeom>
        </p:spPr>
        <p:txBody>
          <a:bodyPr>
            <a:noAutofit/>
          </a:bodyPr>
          <a:lstStyle>
            <a:lvl1pPr marL="0" indent="0">
              <a:spcBef>
                <a:spcPts val="1200"/>
              </a:spcBef>
              <a:buFont typeface="Arial" pitchFamily="34" charset="0"/>
              <a:buNone/>
              <a:defRPr lang="en-US" sz="2000" kern="1200" spc="0" dirty="0" smtClean="0">
                <a:gradFill>
                  <a:gsLst>
                    <a:gs pos="100000">
                      <a:schemeClr val="bg2"/>
                    </a:gs>
                    <a:gs pos="0">
                      <a:schemeClr val="bg2"/>
                    </a:gs>
                  </a:gsLst>
                  <a:lin ang="5400000" scaled="0"/>
                </a:gradFill>
                <a:latin typeface="+mn-lt"/>
                <a:ea typeface="+mn-ea"/>
                <a:cs typeface="Segoe UI" pitchFamily="34" charset="0"/>
              </a:defRPr>
            </a:lvl1pPr>
            <a:lvl2pPr marL="914240" indent="-380933">
              <a:defRPr lang="en-US" sz="2100" kern="1200" dirty="0" smtClean="0">
                <a:solidFill>
                  <a:schemeClr val="bg2">
                    <a:lumMod val="50000"/>
                  </a:schemeClr>
                </a:solidFill>
                <a:latin typeface="+mn-lt"/>
                <a:ea typeface="+mn-ea"/>
                <a:cs typeface="Arial" pitchFamily="34" charset="0"/>
              </a:defRPr>
            </a:lvl2pPr>
            <a:lvl3pPr marL="914240" indent="-228560">
              <a:defRPr lang="en-US" sz="1900" kern="1200" dirty="0" smtClean="0">
                <a:solidFill>
                  <a:schemeClr val="bg2">
                    <a:lumMod val="50000"/>
                  </a:schemeClr>
                </a:solidFill>
                <a:latin typeface="+mn-lt"/>
                <a:ea typeface="+mn-ea"/>
                <a:cs typeface="Arial" pitchFamily="34" charset="0"/>
              </a:defRPr>
            </a:lvl3pPr>
            <a:lvl4pPr marL="1218987" indent="-228560">
              <a:defRPr lang="en-US" sz="1600" kern="1200" dirty="0" smtClean="0">
                <a:solidFill>
                  <a:schemeClr val="bg2">
                    <a:lumMod val="50000"/>
                  </a:schemeClr>
                </a:solidFill>
                <a:latin typeface="+mn-lt"/>
                <a:ea typeface="+mn-ea"/>
                <a:cs typeface="Arial" pitchFamily="34" charset="0"/>
              </a:defRPr>
            </a:lvl4pPr>
            <a:lvl5pPr marL="1447547" indent="-228560">
              <a:defRPr lang="en-US" sz="1600" kern="1200" dirty="0">
                <a:solidFill>
                  <a:schemeClr val="bg2">
                    <a:lumMod val="50000"/>
                  </a:schemeClr>
                </a:solidFill>
                <a:latin typeface="+mn-lt"/>
                <a:ea typeface="+mn-ea"/>
                <a:cs typeface="Arial" pitchFamily="34" charset="0"/>
              </a:defRPr>
            </a:lvl5pPr>
            <a:lvl6pPr>
              <a:defRPr sz="2100"/>
            </a:lvl6pPr>
            <a:lvl7pPr>
              <a:defRPr sz="2100"/>
            </a:lvl7pPr>
            <a:lvl8pPr>
              <a:defRPr sz="2100"/>
            </a:lvl8pPr>
            <a:lvl9pPr>
              <a:defRPr sz="2100"/>
            </a:lvl9pPr>
          </a:lstStyle>
          <a:p>
            <a:pPr lvl="0"/>
            <a:r>
              <a:rPr lang="en-US" dirty="0" smtClean="0"/>
              <a:t>Click to edit Master text styles</a:t>
            </a:r>
          </a:p>
        </p:txBody>
      </p:sp>
      <p:sp>
        <p:nvSpPr>
          <p:cNvPr id="4" name="Picture Placeholder 3"/>
          <p:cNvSpPr>
            <a:spLocks noGrp="1"/>
          </p:cNvSpPr>
          <p:nvPr>
            <p:ph type="pic" sz="quarter" idx="14" hasCustomPrompt="1"/>
          </p:nvPr>
        </p:nvSpPr>
        <p:spPr>
          <a:xfrm>
            <a:off x="0" y="0"/>
            <a:ext cx="5980112" cy="6858000"/>
          </a:xfrm>
        </p:spPr>
        <p:txBody>
          <a:bodyPr lIns="182880" anchor="ctr"/>
          <a:lstStyle>
            <a:lvl1pPr marL="0" indent="0" algn="l">
              <a:buNone/>
              <a:defRPr/>
            </a:lvl1pPr>
          </a:lstStyle>
          <a:p>
            <a:r>
              <a:rPr lang="en-US" dirty="0" smtClean="0"/>
              <a:t>Click to insert photo.</a:t>
            </a:r>
            <a:endParaRPr lang="en-US"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88252" y="6100346"/>
            <a:ext cx="2164584" cy="749808"/>
          </a:xfrm>
          <a:prstGeom prst="rect">
            <a:avLst/>
          </a:prstGeom>
        </p:spPr>
      </p:pic>
      <p:sp>
        <p:nvSpPr>
          <p:cNvPr id="7" name="Slide Number Placeholder 9"/>
          <p:cNvSpPr>
            <a:spLocks noGrp="1"/>
          </p:cNvSpPr>
          <p:nvPr>
            <p:ph type="sldNum" sz="quarter" idx="12"/>
          </p:nvPr>
        </p:nvSpPr>
        <p:spPr>
          <a:xfrm>
            <a:off x="520700" y="6399557"/>
            <a:ext cx="560686" cy="219456"/>
          </a:xfrm>
          <a:prstGeom prst="rect">
            <a:avLst/>
          </a:prstGeom>
        </p:spPr>
        <p:txBody>
          <a:bodyPr lIns="121899" tIns="60949" rIns="121899" bIns="60949" anchor="ctr"/>
          <a:lstStyle>
            <a:lvl1pPr algn="l">
              <a:defRPr sz="1600">
                <a:gradFill>
                  <a:gsLst>
                    <a:gs pos="100000">
                      <a:schemeClr val="bg2"/>
                    </a:gs>
                    <a:gs pos="0">
                      <a:schemeClr val="bg2"/>
                    </a:gs>
                  </a:gsLst>
                  <a:lin ang="5400000" scaled="0"/>
                </a:gradFill>
              </a:defRPr>
            </a:lvl1pPr>
          </a:lstStyle>
          <a:p>
            <a:fld id="{727B4C2D-45E2-4621-8491-2995EB46A674}" type="slidenum">
              <a:rPr lang="en-US" smtClean="0"/>
              <a:pPr/>
              <a:t>‹#›</a:t>
            </a:fld>
            <a:endParaRPr lang="en-US" dirty="0"/>
          </a:p>
        </p:txBody>
      </p:sp>
    </p:spTree>
    <p:extLst>
      <p:ext uri="{BB962C8B-B14F-4D97-AF65-F5344CB8AC3E}">
        <p14:creationId xmlns:p14="http://schemas.microsoft.com/office/powerpoint/2010/main" val="1323755958"/>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gradFill>
                  <a:gsLst>
                    <a:gs pos="1250">
                      <a:schemeClr val="tx2"/>
                    </a:gs>
                    <a:gs pos="100000">
                      <a:schemeClr val="tx2"/>
                    </a:gs>
                  </a:gsLst>
                  <a:lin ang="5400000" scaled="0"/>
                </a:gradFill>
              </a:defRPr>
            </a:lvl1pPr>
          </a:lstStyle>
          <a:p>
            <a:r>
              <a:rPr lang="en-US" smtClean="0"/>
              <a:t>Click to edit Master title style</a:t>
            </a:r>
            <a:endParaRPr lang="en-US" dirty="0"/>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88252" y="6100346"/>
            <a:ext cx="2164584" cy="749808"/>
          </a:xfrm>
          <a:prstGeom prst="rect">
            <a:avLst/>
          </a:prstGeom>
        </p:spPr>
      </p:pic>
      <p:sp>
        <p:nvSpPr>
          <p:cNvPr id="7" name="Slide Number Placeholder 9"/>
          <p:cNvSpPr>
            <a:spLocks noGrp="1"/>
          </p:cNvSpPr>
          <p:nvPr>
            <p:ph type="sldNum" sz="quarter" idx="12"/>
          </p:nvPr>
        </p:nvSpPr>
        <p:spPr>
          <a:xfrm>
            <a:off x="520700" y="6399557"/>
            <a:ext cx="560686" cy="219456"/>
          </a:xfrm>
          <a:prstGeom prst="rect">
            <a:avLst/>
          </a:prstGeom>
        </p:spPr>
        <p:txBody>
          <a:bodyPr lIns="121899" tIns="60949" rIns="121899" bIns="60949" anchor="ctr"/>
          <a:lstStyle>
            <a:lvl1pPr algn="l">
              <a:defRPr sz="1600">
                <a:gradFill>
                  <a:gsLst>
                    <a:gs pos="100000">
                      <a:schemeClr val="bg2"/>
                    </a:gs>
                    <a:gs pos="0">
                      <a:schemeClr val="bg2"/>
                    </a:gs>
                  </a:gsLst>
                  <a:lin ang="5400000" scaled="0"/>
                </a:gradFill>
              </a:defRPr>
            </a:lvl1pPr>
          </a:lstStyle>
          <a:p>
            <a:fld id="{727B4C2D-45E2-4621-8491-2995EB46A674}" type="slidenum">
              <a:rPr lang="en-US" smtClean="0"/>
              <a:pPr/>
              <a:t>‹#›</a:t>
            </a:fld>
            <a:endParaRPr lang="en-US" dirty="0"/>
          </a:p>
        </p:txBody>
      </p:sp>
    </p:spTree>
    <p:extLst>
      <p:ext uri="{BB962C8B-B14F-4D97-AF65-F5344CB8AC3E}">
        <p14:creationId xmlns:p14="http://schemas.microsoft.com/office/powerpoint/2010/main" val="3311135705"/>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gradFill>
                  <a:gsLst>
                    <a:gs pos="1250">
                      <a:schemeClr val="tx2"/>
                    </a:gs>
                    <a:gs pos="100000">
                      <a:schemeClr val="tx2"/>
                    </a:gs>
                  </a:gsLst>
                  <a:lin ang="5400000" scaled="0"/>
                </a:gradFill>
              </a:defRPr>
            </a:lvl1pPr>
          </a:lstStyle>
          <a:p>
            <a:r>
              <a:rPr lang="en-US" dirty="0" smtClean="0"/>
              <a:t>Slide for Developer Code</a:t>
            </a:r>
            <a:endParaRPr lang="en-US" dirty="0"/>
          </a:p>
        </p:txBody>
      </p:sp>
      <p:sp>
        <p:nvSpPr>
          <p:cNvPr id="3" name="Rectangle 2"/>
          <p:cNvSpPr/>
          <p:nvPr userDrawn="1"/>
        </p:nvSpPr>
        <p:spPr bwMode="hidden">
          <a:xfrm>
            <a:off x="0" y="1155940"/>
            <a:ext cx="12188825" cy="570206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en-US" dirty="0" err="1" smtClean="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518318" y="1447800"/>
            <a:ext cx="11152188" cy="1988237"/>
          </a:xfrm>
        </p:spPr>
        <p:txBody>
          <a:bodyPr/>
          <a:lstStyle>
            <a:lvl1pPr marL="0" indent="0">
              <a:lnSpc>
                <a:spcPct val="95000"/>
              </a:lnSpc>
              <a:buNone/>
              <a:defRPr sz="3200">
                <a:gradFill>
                  <a:gsLst>
                    <a:gs pos="1250">
                      <a:srgbClr val="000000"/>
                    </a:gs>
                    <a:gs pos="100000">
                      <a:srgbClr val="000000"/>
                    </a:gs>
                  </a:gsLst>
                  <a:lin ang="5400000" scaled="0"/>
                </a:gradFill>
                <a:latin typeface="Consolas" pitchFamily="49" charset="0"/>
                <a:cs typeface="Consolas" pitchFamily="49" charset="0"/>
              </a:defRPr>
            </a:lvl1pPr>
            <a:lvl2pPr marL="339725" indent="0">
              <a:lnSpc>
                <a:spcPct val="95000"/>
              </a:lnSpc>
              <a:buNone/>
              <a:defRPr>
                <a:gradFill>
                  <a:gsLst>
                    <a:gs pos="1250">
                      <a:srgbClr val="000000"/>
                    </a:gs>
                    <a:gs pos="100000">
                      <a:srgbClr val="000000"/>
                    </a:gs>
                  </a:gsLst>
                  <a:lin ang="5400000" scaled="0"/>
                </a:gradFill>
                <a:latin typeface="Consolas" pitchFamily="49" charset="0"/>
                <a:cs typeface="Consolas" pitchFamily="49" charset="0"/>
              </a:defRPr>
            </a:lvl2pPr>
            <a:lvl3pPr marL="573088" indent="0">
              <a:lnSpc>
                <a:spcPct val="95000"/>
              </a:lnSpc>
              <a:buNone/>
              <a:defRPr>
                <a:gradFill>
                  <a:gsLst>
                    <a:gs pos="1250">
                      <a:srgbClr val="000000"/>
                    </a:gs>
                    <a:gs pos="100000">
                      <a:srgbClr val="000000"/>
                    </a:gs>
                  </a:gsLst>
                  <a:lin ang="5400000" scaled="0"/>
                </a:gradFill>
                <a:latin typeface="Consolas" pitchFamily="49" charset="0"/>
                <a:cs typeface="Consolas" pitchFamily="49" charset="0"/>
              </a:defRPr>
            </a:lvl3pPr>
            <a:lvl4pPr marL="798513" indent="0">
              <a:lnSpc>
                <a:spcPct val="95000"/>
              </a:lnSpc>
              <a:buNone/>
              <a:defRPr>
                <a:gradFill>
                  <a:gsLst>
                    <a:gs pos="1250">
                      <a:srgbClr val="000000"/>
                    </a:gs>
                    <a:gs pos="100000">
                      <a:srgbClr val="000000"/>
                    </a:gs>
                  </a:gsLst>
                  <a:lin ang="5400000" scaled="0"/>
                </a:gradFill>
                <a:latin typeface="Consolas" pitchFamily="49" charset="0"/>
                <a:cs typeface="Consolas" pitchFamily="49" charset="0"/>
              </a:defRPr>
            </a:lvl4pPr>
            <a:lvl5pPr marL="1030288" indent="0">
              <a:lnSpc>
                <a:spcPct val="95000"/>
              </a:lnSpc>
              <a:buNone/>
              <a:defRPr>
                <a:gradFill>
                  <a:gsLst>
                    <a:gs pos="1250">
                      <a:srgbClr val="000000"/>
                    </a:gs>
                    <a:gs pos="100000">
                      <a:srgbClr val="000000"/>
                    </a:gs>
                  </a:gsLst>
                  <a:lin ang="5400000" scaled="0"/>
                </a:gradFill>
                <a:latin typeface="Consolas" pitchFamily="49" charset="0"/>
                <a:cs typeface="Consolas" pitchFamily="49"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9"/>
          <p:cNvSpPr>
            <a:spLocks noGrp="1"/>
          </p:cNvSpPr>
          <p:nvPr>
            <p:ph type="sldNum" sz="quarter" idx="12"/>
          </p:nvPr>
        </p:nvSpPr>
        <p:spPr>
          <a:xfrm>
            <a:off x="520700" y="6399557"/>
            <a:ext cx="560686" cy="219456"/>
          </a:xfrm>
          <a:prstGeom prst="rect">
            <a:avLst/>
          </a:prstGeom>
        </p:spPr>
        <p:txBody>
          <a:bodyPr lIns="121899" tIns="60949" rIns="121899" bIns="60949" anchor="ctr"/>
          <a:lstStyle>
            <a:lvl1pPr algn="l">
              <a:defRPr sz="1600">
                <a:gradFill>
                  <a:gsLst>
                    <a:gs pos="100000">
                      <a:schemeClr val="bg2"/>
                    </a:gs>
                    <a:gs pos="0">
                      <a:schemeClr val="bg2"/>
                    </a:gs>
                  </a:gsLst>
                  <a:lin ang="5400000" scaled="0"/>
                </a:gradFill>
              </a:defRPr>
            </a:lvl1pPr>
          </a:lstStyle>
          <a:p>
            <a:fld id="{727B4C2D-45E2-4621-8491-2995EB46A674}" type="slidenum">
              <a:rPr lang="en-US" smtClean="0"/>
              <a:pPr/>
              <a:t>‹#›</a:t>
            </a:fld>
            <a:endParaRPr lang="en-US" dirty="0"/>
          </a:p>
        </p:txBody>
      </p:sp>
    </p:spTree>
    <p:extLst>
      <p:ext uri="{BB962C8B-B14F-4D97-AF65-F5344CB8AC3E}">
        <p14:creationId xmlns:p14="http://schemas.microsoft.com/office/powerpoint/2010/main" val="1562577389"/>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Slide Number Placeholder 9"/>
          <p:cNvSpPr>
            <a:spLocks noGrp="1"/>
          </p:cNvSpPr>
          <p:nvPr>
            <p:ph type="sldNum" sz="quarter" idx="12"/>
          </p:nvPr>
        </p:nvSpPr>
        <p:spPr>
          <a:xfrm>
            <a:off x="520700" y="6399557"/>
            <a:ext cx="560686" cy="219456"/>
          </a:xfrm>
          <a:prstGeom prst="rect">
            <a:avLst/>
          </a:prstGeom>
        </p:spPr>
        <p:txBody>
          <a:bodyPr lIns="121899" tIns="60949" rIns="121899" bIns="60949" anchor="ctr"/>
          <a:lstStyle>
            <a:lvl1pPr algn="l">
              <a:defRPr sz="1600">
                <a:gradFill>
                  <a:gsLst>
                    <a:gs pos="100000">
                      <a:schemeClr val="bg2"/>
                    </a:gs>
                    <a:gs pos="0">
                      <a:schemeClr val="bg2"/>
                    </a:gs>
                  </a:gsLst>
                  <a:lin ang="5400000" scaled="0"/>
                </a:gradFill>
              </a:defRPr>
            </a:lvl1pPr>
          </a:lstStyle>
          <a:p>
            <a:fld id="{727B4C2D-45E2-4621-8491-2995EB46A674}" type="slidenum">
              <a:rPr lang="en-US" smtClean="0"/>
              <a:pPr/>
              <a:t>‹#›</a:t>
            </a:fld>
            <a:endParaRPr lang="en-US" dirty="0"/>
          </a:p>
        </p:txBody>
      </p:sp>
    </p:spTree>
    <p:extLst>
      <p:ext uri="{BB962C8B-B14F-4D97-AF65-F5344CB8AC3E}">
        <p14:creationId xmlns:p14="http://schemas.microsoft.com/office/powerpoint/2010/main" val="2189526804"/>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a:xfrm>
            <a:off x="520700" y="228600"/>
            <a:ext cx="11152188" cy="664797"/>
          </a:xfrm>
        </p:spPr>
        <p:txBody>
          <a:bodyPr/>
          <a:lstStyle>
            <a:lvl1pPr>
              <a:defRPr sz="4800" baseline="0">
                <a:gradFill>
                  <a:gsLst>
                    <a:gs pos="0">
                      <a:srgbClr val="FFFFFF"/>
                    </a:gs>
                    <a:gs pos="100000">
                      <a:srgbClr val="FFFFFF"/>
                    </a:gs>
                  </a:gsLst>
                  <a:lin ang="5400000" scaled="0"/>
                </a:gradFill>
                <a:latin typeface="Segoe UI" pitchFamily="34" charset="0"/>
                <a:ea typeface="Segoe UI" pitchFamily="34" charset="0"/>
                <a:cs typeface="Segoe UI" pitchFamily="34" charset="0"/>
              </a:defRPr>
            </a:lvl1pPr>
          </a:lstStyle>
          <a:p>
            <a:endParaRPr lang="en-US" dirty="0"/>
          </a:p>
        </p:txBody>
      </p:sp>
      <p:sp>
        <p:nvSpPr>
          <p:cNvPr id="6" name="Text Placeholder 5"/>
          <p:cNvSpPr>
            <a:spLocks noGrp="1"/>
          </p:cNvSpPr>
          <p:nvPr>
            <p:ph type="body" sz="quarter" idx="10" hasCustomPrompt="1"/>
          </p:nvPr>
        </p:nvSpPr>
        <p:spPr bwMode="white">
          <a:xfrm>
            <a:off x="519112" y="1447799"/>
            <a:ext cx="11149013" cy="2043636"/>
          </a:xfrm>
          <a:prstGeom prst="rect">
            <a:avLst/>
          </a:prstGeom>
        </p:spPr>
        <p:txBody>
          <a:bodyPr/>
          <a:lstStyle>
            <a:lvl1pPr marL="342900" indent="-342900">
              <a:buClr>
                <a:srgbClr val="FFFFFF"/>
              </a:buClr>
              <a:buSzPct val="90000"/>
              <a:buFont typeface="Arial" pitchFamily="34" charset="0"/>
              <a:buChar char="•"/>
              <a:defRPr>
                <a:gradFill>
                  <a:gsLst>
                    <a:gs pos="0">
                      <a:srgbClr val="FFFFFF"/>
                    </a:gs>
                    <a:gs pos="86000">
                      <a:srgbClr val="FFFFFF"/>
                    </a:gs>
                  </a:gsLst>
                  <a:lin ang="5400000" scaled="0"/>
                </a:gradFill>
                <a:latin typeface="Segoe UI" pitchFamily="34" charset="0"/>
                <a:ea typeface="Segoe UI" pitchFamily="34" charset="0"/>
                <a:cs typeface="Segoe UI" pitchFamily="34" charset="0"/>
              </a:defRPr>
            </a:lvl1pPr>
            <a:lvl2pPr marL="628650" indent="-285750">
              <a:buClr>
                <a:srgbClr val="FFFFFF"/>
              </a:buClr>
              <a:buSzPct val="90000"/>
              <a:buFont typeface="Arial" pitchFamily="34" charset="0"/>
              <a:buChar char="•"/>
              <a:defRPr>
                <a:gradFill>
                  <a:gsLst>
                    <a:gs pos="0">
                      <a:srgbClr val="FFFFFF"/>
                    </a:gs>
                    <a:gs pos="86000">
                      <a:srgbClr val="FFFFFF"/>
                    </a:gs>
                  </a:gsLst>
                  <a:lin ang="5400000" scaled="0"/>
                </a:gradFill>
                <a:latin typeface="Segoe UI" pitchFamily="34" charset="0"/>
                <a:ea typeface="Segoe UI" pitchFamily="34" charset="0"/>
                <a:cs typeface="Segoe UI" pitchFamily="34" charset="0"/>
              </a:defRPr>
            </a:lvl2pPr>
            <a:lvl3pPr marL="914400" indent="-285750">
              <a:buClr>
                <a:srgbClr val="FFFFFF"/>
              </a:buClr>
              <a:buSzPct val="90000"/>
              <a:buFont typeface="Arial" pitchFamily="34" charset="0"/>
              <a:buChar char="•"/>
              <a:defRPr>
                <a:gradFill>
                  <a:gsLst>
                    <a:gs pos="0">
                      <a:srgbClr val="FFFFFF"/>
                    </a:gs>
                    <a:gs pos="86000">
                      <a:srgbClr val="FFFFFF"/>
                    </a:gs>
                  </a:gsLst>
                  <a:lin ang="5400000" scaled="0"/>
                </a:gradFill>
                <a:latin typeface="Segoe UI" pitchFamily="34" charset="0"/>
                <a:ea typeface="Segoe UI" pitchFamily="34" charset="0"/>
                <a:cs typeface="Segoe UI" pitchFamily="34" charset="0"/>
              </a:defRPr>
            </a:lvl3pPr>
            <a:lvl4pPr marL="1143000" indent="-228600">
              <a:buClr>
                <a:srgbClr val="FFFFFF"/>
              </a:buClr>
              <a:buSzPct val="90000"/>
              <a:buFont typeface="Arial" pitchFamily="34" charset="0"/>
              <a:buChar char="•"/>
              <a:defRPr>
                <a:gradFill>
                  <a:gsLst>
                    <a:gs pos="0">
                      <a:srgbClr val="FFFFFF"/>
                    </a:gs>
                    <a:gs pos="86000">
                      <a:srgbClr val="FFFFFF"/>
                    </a:gs>
                  </a:gsLst>
                  <a:lin ang="5400000" scaled="0"/>
                </a:gradFill>
                <a:latin typeface="Segoe UI" pitchFamily="34" charset="0"/>
                <a:ea typeface="Segoe UI" pitchFamily="34" charset="0"/>
                <a:cs typeface="Segoe UI" pitchFamily="34" charset="0"/>
              </a:defRPr>
            </a:lvl4pPr>
            <a:lvl5pPr marL="1371600" indent="-228600">
              <a:buClr>
                <a:srgbClr val="FFFFFF"/>
              </a:buClr>
              <a:buSzPct val="90000"/>
              <a:buFont typeface="Arial" pitchFamily="34" charset="0"/>
              <a:buChar char="•"/>
              <a:defRPr>
                <a:gradFill>
                  <a:gsLst>
                    <a:gs pos="0">
                      <a:srgbClr val="FFFFFF"/>
                    </a:gs>
                    <a:gs pos="86000">
                      <a:srgbClr val="FFFFFF"/>
                    </a:gs>
                  </a:gsLst>
                  <a:lin ang="5400000" scaled="0"/>
                </a:gradFill>
                <a:latin typeface="Segoe UI" pitchFamily="34" charset="0"/>
                <a:ea typeface="Segoe UI" pitchFamily="34" charset="0"/>
                <a:cs typeface="Segoe UI" pitchFamily="34" charset="0"/>
              </a:defRPr>
            </a:lvl5pPr>
          </a:lstStyle>
          <a:p>
            <a:pPr lvl="0"/>
            <a:r>
              <a:rPr lang="en-US" dirty="0" smtClean="0"/>
              <a:t>Use this Layout for Speaker Notes slides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6"/>
          <p:cNvSpPr>
            <a:spLocks noGrp="1"/>
          </p:cNvSpPr>
          <p:nvPr>
            <p:ph type="body" sz="quarter" idx="11" hasCustomPrompt="1"/>
          </p:nvPr>
        </p:nvSpPr>
        <p:spPr>
          <a:xfrm>
            <a:off x="1" y="6238876"/>
            <a:ext cx="12188826" cy="619125"/>
          </a:xfrm>
          <a:prstGeom prst="rect">
            <a:avLst/>
          </a:prstGeom>
          <a:solidFill>
            <a:srgbClr val="FFFF99"/>
          </a:solidFill>
        </p:spPr>
        <p:txBody>
          <a:bodyPr wrap="square" lIns="152394" tIns="76197" rIns="152394" bIns="76197" anchor="b" anchorCtr="0">
            <a:noAutofit/>
          </a:bodyPr>
          <a:lstStyle>
            <a:lvl1pPr algn="r">
              <a:buFont typeface="Arial" pitchFamily="34" charset="0"/>
              <a:buNone/>
              <a:defRPr sz="3600" spc="-50"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smtClean="0"/>
              <a:t>Next:</a:t>
            </a:r>
          </a:p>
        </p:txBody>
      </p:sp>
    </p:spTree>
    <p:extLst>
      <p:ext uri="{BB962C8B-B14F-4D97-AF65-F5344CB8AC3E}">
        <p14:creationId xmlns:p14="http://schemas.microsoft.com/office/powerpoint/2010/main" val="3530996961"/>
      </p:ext>
    </p:extLst>
  </p:cSld>
  <p:clrMapOvr>
    <a:masterClrMapping/>
  </p:clrMapOvr>
  <p:transition>
    <p:fade/>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itle &amp; 32-pt Content w/Bullets">
    <p:spTree>
      <p:nvGrpSpPr>
        <p:cNvPr id="1" name=""/>
        <p:cNvGrpSpPr/>
        <p:nvPr/>
      </p:nvGrpSpPr>
      <p:grpSpPr>
        <a:xfrm>
          <a:off x="0" y="0"/>
          <a:ext cx="0" cy="0"/>
          <a:chOff x="0" y="0"/>
          <a:chExt cx="0" cy="0"/>
        </a:xfrm>
      </p:grpSpPr>
      <p:sp>
        <p:nvSpPr>
          <p:cNvPr id="2" name="Title 1"/>
          <p:cNvSpPr>
            <a:spLocks noGrp="1"/>
          </p:cNvSpPr>
          <p:nvPr>
            <p:ph type="title"/>
          </p:nvPr>
        </p:nvSpPr>
        <p:spPr>
          <a:xfrm>
            <a:off x="519112" y="228600"/>
            <a:ext cx="11149013" cy="747897"/>
          </a:xfrm>
        </p:spPr>
        <p:txBody>
          <a:bodyPr/>
          <a:lstStyle>
            <a:lvl1pPr>
              <a:defRPr>
                <a:gradFill>
                  <a:gsLst>
                    <a:gs pos="1250">
                      <a:schemeClr val="tx2"/>
                    </a:gs>
                    <a:gs pos="100000">
                      <a:schemeClr val="tx2"/>
                    </a:gs>
                  </a:gsLst>
                  <a:lin ang="5400000" scaled="0"/>
                </a:gradFill>
              </a:defRPr>
            </a:lvl1pPr>
          </a:lstStyle>
          <a:p>
            <a:r>
              <a:rPr lang="en-US" dirty="0" smtClean="0"/>
              <a:t>Click to edit Master title style</a:t>
            </a:r>
            <a:endParaRPr lang="en-US" dirty="0"/>
          </a:p>
        </p:txBody>
      </p:sp>
      <p:sp>
        <p:nvSpPr>
          <p:cNvPr id="5" name="Text Placeholder 4"/>
          <p:cNvSpPr>
            <a:spLocks noGrp="1"/>
          </p:cNvSpPr>
          <p:nvPr>
            <p:ph type="body" sz="quarter" idx="10"/>
          </p:nvPr>
        </p:nvSpPr>
        <p:spPr>
          <a:xfrm>
            <a:off x="519112" y="1447799"/>
            <a:ext cx="11149013" cy="2043636"/>
          </a:xfrm>
          <a:prstGeom prst="rect">
            <a:avLst/>
          </a:prstGeom>
        </p:spPr>
        <p:txBody>
          <a:bodyPr/>
          <a:lstStyle>
            <a:lvl1pPr marL="284163" indent="-284163">
              <a:lnSpc>
                <a:spcPct val="100000"/>
              </a:lnSpc>
              <a:spcBef>
                <a:spcPts val="600"/>
              </a:spcBef>
              <a:buClr>
                <a:schemeClr val="tx2"/>
              </a:buClr>
              <a:buFont typeface="Wingdings" pitchFamily="2" charset="2"/>
              <a:buChar char="§"/>
              <a:defRPr sz="3200">
                <a:latin typeface="+mn-lt"/>
              </a:defRPr>
            </a:lvl1pPr>
            <a:lvl2pPr marL="517525" indent="-233363">
              <a:lnSpc>
                <a:spcPct val="100000"/>
              </a:lnSpc>
              <a:spcBef>
                <a:spcPts val="600"/>
              </a:spcBef>
              <a:buClr>
                <a:schemeClr val="tx2"/>
              </a:buClr>
              <a:buFont typeface="Wingdings" pitchFamily="2" charset="2"/>
              <a:buChar char="§"/>
              <a:defRPr sz="2200">
                <a:latin typeface="+mn-lt"/>
              </a:defRPr>
            </a:lvl2pPr>
            <a:lvl3pPr marL="741363" indent="-223838">
              <a:lnSpc>
                <a:spcPct val="100000"/>
              </a:lnSpc>
              <a:spcBef>
                <a:spcPts val="600"/>
              </a:spcBef>
              <a:buClr>
                <a:schemeClr val="tx2"/>
              </a:buClr>
              <a:buFont typeface="Wingdings" pitchFamily="2" charset="2"/>
              <a:buChar char="§"/>
              <a:tabLst/>
              <a:defRPr sz="2200">
                <a:latin typeface="+mn-lt"/>
              </a:defRPr>
            </a:lvl3pPr>
            <a:lvl4pPr marL="914400" indent="-173038">
              <a:lnSpc>
                <a:spcPct val="100000"/>
              </a:lnSpc>
              <a:spcBef>
                <a:spcPts val="600"/>
              </a:spcBef>
              <a:buClr>
                <a:schemeClr val="tx2"/>
              </a:buClr>
              <a:buFont typeface="Wingdings" pitchFamily="2" charset="2"/>
              <a:buChar char="§"/>
              <a:defRPr sz="1800">
                <a:latin typeface="+mn-lt"/>
              </a:defRPr>
            </a:lvl4pPr>
            <a:lvl5pPr marL="1087438" indent="-173038">
              <a:lnSpc>
                <a:spcPct val="100000"/>
              </a:lnSpc>
              <a:spcBef>
                <a:spcPts val="600"/>
              </a:spcBef>
              <a:buClr>
                <a:schemeClr val="tx2"/>
              </a:buClr>
              <a:buFont typeface="Wingdings" pitchFamily="2" charset="2"/>
              <a:buChar char="§"/>
              <a:tabLst/>
              <a:defRPr sz="1800">
                <a:latin typeface="+mn-l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9"/>
          <p:cNvSpPr>
            <a:spLocks noGrp="1"/>
          </p:cNvSpPr>
          <p:nvPr>
            <p:ph type="sldNum" sz="quarter" idx="12"/>
          </p:nvPr>
        </p:nvSpPr>
        <p:spPr>
          <a:xfrm>
            <a:off x="520700" y="6399557"/>
            <a:ext cx="560686" cy="219456"/>
          </a:xfrm>
          <a:prstGeom prst="rect">
            <a:avLst/>
          </a:prstGeom>
        </p:spPr>
        <p:txBody>
          <a:bodyPr lIns="121899" tIns="60949" rIns="121899" bIns="60949" anchor="ctr"/>
          <a:lstStyle>
            <a:lvl1pPr algn="l">
              <a:defRPr sz="1600">
                <a:gradFill>
                  <a:gsLst>
                    <a:gs pos="100000">
                      <a:schemeClr val="bg2"/>
                    </a:gs>
                    <a:gs pos="0">
                      <a:schemeClr val="bg2"/>
                    </a:gs>
                  </a:gsLst>
                  <a:lin ang="5400000" scaled="0"/>
                </a:gradFill>
              </a:defRPr>
            </a:lvl1pPr>
          </a:lstStyle>
          <a:p>
            <a:fld id="{727B4C2D-45E2-4621-8491-2995EB46A674}" type="slidenum">
              <a:rPr lang="en-US" smtClean="0"/>
              <a:pPr/>
              <a:t>‹#›</a:t>
            </a:fld>
            <a:endParaRPr lang="en-US" dirty="0"/>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88252" y="5998464"/>
            <a:ext cx="2164584" cy="749808"/>
          </a:xfrm>
          <a:prstGeom prst="rect">
            <a:avLst/>
          </a:prstGeom>
        </p:spPr>
      </p:pic>
    </p:spTree>
    <p:extLst>
      <p:ext uri="{BB962C8B-B14F-4D97-AF65-F5344CB8AC3E}">
        <p14:creationId xmlns:p14="http://schemas.microsoft.com/office/powerpoint/2010/main" val="2177799071"/>
      </p:ext>
    </p:extLst>
  </p:cSld>
  <p:clrMapOvr>
    <a:masterClrMapping/>
  </p:clrMapOvr>
  <p:transition>
    <p:fade/>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ivider Slide Orange">
    <p:bg>
      <p:bgPr>
        <a:solidFill>
          <a:srgbClr val="EB3C0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8694" y="2109542"/>
            <a:ext cx="10237787" cy="997196"/>
          </a:xfrm>
          <a:prstGeom prst="rect">
            <a:avLst/>
          </a:prstGeom>
        </p:spPr>
        <p:txBody>
          <a:bodyPr anchor="b" anchorCtr="0"/>
          <a:lstStyle>
            <a:lvl1pPr>
              <a:defRPr sz="7200" spc="-150" baseline="0"/>
            </a:lvl1pPr>
          </a:lstStyle>
          <a:p>
            <a:r>
              <a:rPr lang="en-US" dirty="0" smtClean="0"/>
              <a:t>Click to edit title style</a:t>
            </a:r>
            <a:endParaRPr lang="en-US" dirty="0"/>
          </a:p>
        </p:txBody>
      </p:sp>
      <p:sp>
        <p:nvSpPr>
          <p:cNvPr id="5" name="Text Placeholder 4"/>
          <p:cNvSpPr>
            <a:spLocks noGrp="1"/>
          </p:cNvSpPr>
          <p:nvPr>
            <p:ph type="body" sz="quarter" idx="12" hasCustomPrompt="1"/>
          </p:nvPr>
        </p:nvSpPr>
        <p:spPr>
          <a:xfrm>
            <a:off x="978694" y="3425825"/>
            <a:ext cx="10237787" cy="498598"/>
          </a:xfrm>
          <a:prstGeom prst="rect">
            <a:avLst/>
          </a:prstGeom>
        </p:spPr>
        <p:txBody>
          <a:bodyPr>
            <a:noAutofit/>
          </a:bodyPr>
          <a:lstStyle>
            <a:lvl1pPr marL="0" indent="0">
              <a:spcBef>
                <a:spcPts val="0"/>
              </a:spcBef>
              <a:buNone/>
              <a:defRPr spc="-70" baseline="0">
                <a:gradFill>
                  <a:gsLst>
                    <a:gs pos="0">
                      <a:schemeClr val="tx1"/>
                    </a:gs>
                    <a:gs pos="100000">
                      <a:schemeClr val="tx1"/>
                    </a:gs>
                  </a:gsLst>
                  <a:lin ang="5400000" scaled="0"/>
                </a:gradFill>
                <a:latin typeface="+mj-lt"/>
              </a:defRPr>
            </a:lvl1pPr>
          </a:lstStyle>
          <a:p>
            <a:pPr lvl="0"/>
            <a:r>
              <a:rPr lang="en-US" dirty="0" smtClean="0"/>
              <a:t>Subtitle</a:t>
            </a:r>
            <a:endParaRPr lang="en-US"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93508" y="6102166"/>
            <a:ext cx="2159328" cy="747988"/>
          </a:xfrm>
          <a:prstGeom prst="rect">
            <a:avLst/>
          </a:prstGeom>
        </p:spPr>
      </p:pic>
    </p:spTree>
    <p:extLst>
      <p:ext uri="{BB962C8B-B14F-4D97-AF65-F5344CB8AC3E}">
        <p14:creationId xmlns:p14="http://schemas.microsoft.com/office/powerpoint/2010/main" val="327427356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ivider Slide Green">
    <p:bg>
      <p:bgPr>
        <a:solidFill>
          <a:srgbClr val="00723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8694" y="2109542"/>
            <a:ext cx="10237787" cy="997196"/>
          </a:xfrm>
          <a:prstGeom prst="rect">
            <a:avLst/>
          </a:prstGeom>
        </p:spPr>
        <p:txBody>
          <a:bodyPr anchor="b" anchorCtr="0"/>
          <a:lstStyle>
            <a:lvl1pPr>
              <a:defRPr sz="7200" spc="-150" baseline="0"/>
            </a:lvl1pPr>
          </a:lstStyle>
          <a:p>
            <a:r>
              <a:rPr lang="en-US" dirty="0" smtClean="0"/>
              <a:t>Click to edit title style</a:t>
            </a:r>
            <a:endParaRPr lang="en-US" dirty="0"/>
          </a:p>
        </p:txBody>
      </p:sp>
      <p:sp>
        <p:nvSpPr>
          <p:cNvPr id="5" name="Text Placeholder 4"/>
          <p:cNvSpPr>
            <a:spLocks noGrp="1"/>
          </p:cNvSpPr>
          <p:nvPr>
            <p:ph type="body" sz="quarter" idx="12" hasCustomPrompt="1"/>
          </p:nvPr>
        </p:nvSpPr>
        <p:spPr>
          <a:xfrm>
            <a:off x="978694" y="3425825"/>
            <a:ext cx="10237787" cy="498598"/>
          </a:xfrm>
          <a:prstGeom prst="rect">
            <a:avLst/>
          </a:prstGeom>
        </p:spPr>
        <p:txBody>
          <a:bodyPr>
            <a:noAutofit/>
          </a:bodyPr>
          <a:lstStyle>
            <a:lvl1pPr marL="0" indent="0">
              <a:spcBef>
                <a:spcPts val="0"/>
              </a:spcBef>
              <a:buNone/>
              <a:defRPr spc="-70" baseline="0">
                <a:gradFill>
                  <a:gsLst>
                    <a:gs pos="0">
                      <a:schemeClr val="tx1"/>
                    </a:gs>
                    <a:gs pos="100000">
                      <a:schemeClr val="tx1"/>
                    </a:gs>
                  </a:gsLst>
                  <a:lin ang="5400000" scaled="0"/>
                </a:gradFill>
                <a:latin typeface="+mj-lt"/>
              </a:defRPr>
            </a:lvl1pPr>
          </a:lstStyle>
          <a:p>
            <a:pPr lvl="0"/>
            <a:r>
              <a:rPr lang="en-US" dirty="0" smtClean="0"/>
              <a:t>Subtitle</a:t>
            </a:r>
            <a:endParaRPr lang="en-US"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93508" y="6102166"/>
            <a:ext cx="2159328" cy="747988"/>
          </a:xfrm>
          <a:prstGeom prst="rect">
            <a:avLst/>
          </a:prstGeom>
        </p:spPr>
      </p:pic>
    </p:spTree>
    <p:extLst>
      <p:ext uri="{BB962C8B-B14F-4D97-AF65-F5344CB8AC3E}">
        <p14:creationId xmlns:p14="http://schemas.microsoft.com/office/powerpoint/2010/main" val="125967830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Divider Slide Blue">
    <p:bg>
      <p:bgPr>
        <a:solidFill>
          <a:srgbClr val="00188F"/>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8694" y="2109542"/>
            <a:ext cx="10237787" cy="997196"/>
          </a:xfrm>
          <a:prstGeom prst="rect">
            <a:avLst/>
          </a:prstGeom>
        </p:spPr>
        <p:txBody>
          <a:bodyPr anchor="b" anchorCtr="0"/>
          <a:lstStyle>
            <a:lvl1pPr>
              <a:defRPr sz="7200" spc="-150" baseline="0"/>
            </a:lvl1pPr>
          </a:lstStyle>
          <a:p>
            <a:r>
              <a:rPr lang="en-US" dirty="0" smtClean="0"/>
              <a:t>Click to edit title style</a:t>
            </a:r>
            <a:endParaRPr lang="en-US" dirty="0"/>
          </a:p>
        </p:txBody>
      </p:sp>
      <p:sp>
        <p:nvSpPr>
          <p:cNvPr id="5" name="Text Placeholder 4"/>
          <p:cNvSpPr>
            <a:spLocks noGrp="1"/>
          </p:cNvSpPr>
          <p:nvPr>
            <p:ph type="body" sz="quarter" idx="12" hasCustomPrompt="1"/>
          </p:nvPr>
        </p:nvSpPr>
        <p:spPr>
          <a:xfrm>
            <a:off x="978694" y="3425825"/>
            <a:ext cx="10237787" cy="498598"/>
          </a:xfrm>
          <a:prstGeom prst="rect">
            <a:avLst/>
          </a:prstGeom>
        </p:spPr>
        <p:txBody>
          <a:bodyPr>
            <a:noAutofit/>
          </a:bodyPr>
          <a:lstStyle>
            <a:lvl1pPr marL="0" indent="0">
              <a:spcBef>
                <a:spcPts val="0"/>
              </a:spcBef>
              <a:buNone/>
              <a:defRPr spc="-70" baseline="0">
                <a:gradFill>
                  <a:gsLst>
                    <a:gs pos="0">
                      <a:schemeClr val="tx1"/>
                    </a:gs>
                    <a:gs pos="100000">
                      <a:schemeClr val="tx1"/>
                    </a:gs>
                  </a:gsLst>
                  <a:lin ang="5400000" scaled="0"/>
                </a:gradFill>
                <a:latin typeface="+mj-lt"/>
              </a:defRPr>
            </a:lvl1pPr>
          </a:lstStyle>
          <a:p>
            <a:pPr lvl="0"/>
            <a:r>
              <a:rPr lang="en-US" dirty="0" smtClean="0"/>
              <a:t>Subtitle</a:t>
            </a:r>
            <a:endParaRPr lang="en-US"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93508" y="6102166"/>
            <a:ext cx="2159328" cy="747988"/>
          </a:xfrm>
          <a:prstGeom prst="rect">
            <a:avLst/>
          </a:prstGeom>
        </p:spPr>
      </p:pic>
    </p:spTree>
    <p:extLst>
      <p:ext uri="{BB962C8B-B14F-4D97-AF65-F5344CB8AC3E}">
        <p14:creationId xmlns:p14="http://schemas.microsoft.com/office/powerpoint/2010/main" val="358707608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Divider Slide Purple">
    <p:bg>
      <p:bgPr>
        <a:solidFill>
          <a:srgbClr val="68217A"/>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8694" y="2109542"/>
            <a:ext cx="10237787" cy="997196"/>
          </a:xfrm>
          <a:prstGeom prst="rect">
            <a:avLst/>
          </a:prstGeom>
        </p:spPr>
        <p:txBody>
          <a:bodyPr anchor="b" anchorCtr="0"/>
          <a:lstStyle>
            <a:lvl1pPr>
              <a:defRPr sz="7200" spc="-150" baseline="0"/>
            </a:lvl1pPr>
          </a:lstStyle>
          <a:p>
            <a:r>
              <a:rPr lang="en-US" dirty="0" smtClean="0"/>
              <a:t>Click to edit title style</a:t>
            </a:r>
            <a:endParaRPr lang="en-US" dirty="0"/>
          </a:p>
        </p:txBody>
      </p:sp>
      <p:sp>
        <p:nvSpPr>
          <p:cNvPr id="5" name="Text Placeholder 4"/>
          <p:cNvSpPr>
            <a:spLocks noGrp="1"/>
          </p:cNvSpPr>
          <p:nvPr>
            <p:ph type="body" sz="quarter" idx="12" hasCustomPrompt="1"/>
          </p:nvPr>
        </p:nvSpPr>
        <p:spPr>
          <a:xfrm>
            <a:off x="978694" y="3425825"/>
            <a:ext cx="10237787" cy="498598"/>
          </a:xfrm>
          <a:prstGeom prst="rect">
            <a:avLst/>
          </a:prstGeom>
        </p:spPr>
        <p:txBody>
          <a:bodyPr>
            <a:noAutofit/>
          </a:bodyPr>
          <a:lstStyle>
            <a:lvl1pPr marL="0" indent="0">
              <a:spcBef>
                <a:spcPts val="0"/>
              </a:spcBef>
              <a:buNone/>
              <a:defRPr spc="-70" baseline="0">
                <a:gradFill>
                  <a:gsLst>
                    <a:gs pos="0">
                      <a:schemeClr val="tx1"/>
                    </a:gs>
                    <a:gs pos="100000">
                      <a:schemeClr val="tx1"/>
                    </a:gs>
                  </a:gsLst>
                  <a:lin ang="5400000" scaled="0"/>
                </a:gradFill>
                <a:latin typeface="+mj-lt"/>
              </a:defRPr>
            </a:lvl1pPr>
          </a:lstStyle>
          <a:p>
            <a:pPr lvl="0"/>
            <a:r>
              <a:rPr lang="en-US" dirty="0" smtClean="0"/>
              <a:t>Subtitle</a:t>
            </a:r>
            <a:endParaRPr lang="en-US"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93508" y="6102166"/>
            <a:ext cx="2159328" cy="747988"/>
          </a:xfrm>
          <a:prstGeom prst="rect">
            <a:avLst/>
          </a:prstGeom>
        </p:spPr>
      </p:pic>
    </p:spTree>
    <p:extLst>
      <p:ext uri="{BB962C8B-B14F-4D97-AF65-F5344CB8AC3E}">
        <p14:creationId xmlns:p14="http://schemas.microsoft.com/office/powerpoint/2010/main" val="216779482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Punchy Slide Orange">
    <p:bg>
      <p:bgPr>
        <a:solidFill>
          <a:srgbClr val="EB3C0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19112" y="2819603"/>
            <a:ext cx="11149013" cy="1218795"/>
          </a:xfrm>
          <a:prstGeom prst="rect">
            <a:avLst/>
          </a:prstGeom>
        </p:spPr>
        <p:txBody>
          <a:bodyPr anchor="b" anchorCtr="0"/>
          <a:lstStyle>
            <a:lvl1pPr>
              <a:defRPr sz="8800" spc="-300" baseline="0">
                <a:gradFill>
                  <a:gsLst>
                    <a:gs pos="100000">
                      <a:schemeClr val="tx1"/>
                    </a:gs>
                    <a:gs pos="0">
                      <a:schemeClr val="tx1"/>
                    </a:gs>
                  </a:gsLst>
                  <a:lin ang="5400000" scaled="0"/>
                </a:gradFill>
              </a:defRPr>
            </a:lvl1pPr>
          </a:lstStyle>
          <a:p>
            <a:r>
              <a:rPr lang="en-US" dirty="0" smtClean="0"/>
              <a:t>Click to edit title style</a:t>
            </a:r>
            <a:endParaRPr lang="en-US"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93508" y="6102166"/>
            <a:ext cx="2159328" cy="747988"/>
          </a:xfrm>
          <a:prstGeom prst="rect">
            <a:avLst/>
          </a:prstGeom>
        </p:spPr>
      </p:pic>
    </p:spTree>
    <p:extLst>
      <p:ext uri="{BB962C8B-B14F-4D97-AF65-F5344CB8AC3E}">
        <p14:creationId xmlns:p14="http://schemas.microsoft.com/office/powerpoint/2010/main" val="3998230128"/>
      </p:ext>
    </p:extLst>
  </p:cSld>
  <p:clrMapOvr>
    <a:masterClrMapping/>
  </p:clrMapOvr>
  <p:transition>
    <p:fade/>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Punchy Slide Green">
    <p:bg>
      <p:bgPr>
        <a:solidFill>
          <a:srgbClr val="00723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19112" y="2819603"/>
            <a:ext cx="11149013" cy="1218795"/>
          </a:xfrm>
          <a:prstGeom prst="rect">
            <a:avLst/>
          </a:prstGeom>
        </p:spPr>
        <p:txBody>
          <a:bodyPr anchor="b" anchorCtr="0"/>
          <a:lstStyle>
            <a:lvl1pPr>
              <a:defRPr sz="8800" spc="-300" baseline="0">
                <a:gradFill>
                  <a:gsLst>
                    <a:gs pos="100000">
                      <a:schemeClr val="tx1"/>
                    </a:gs>
                    <a:gs pos="0">
                      <a:schemeClr val="tx1"/>
                    </a:gs>
                  </a:gsLst>
                  <a:lin ang="5400000" scaled="0"/>
                </a:gradFill>
              </a:defRPr>
            </a:lvl1pPr>
          </a:lstStyle>
          <a:p>
            <a:r>
              <a:rPr lang="en-US" dirty="0" smtClean="0"/>
              <a:t>Click to edit title style</a:t>
            </a:r>
            <a:endParaRPr lang="en-US"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93508" y="6102166"/>
            <a:ext cx="2159328" cy="747988"/>
          </a:xfrm>
          <a:prstGeom prst="rect">
            <a:avLst/>
          </a:prstGeom>
        </p:spPr>
      </p:pic>
    </p:spTree>
    <p:extLst>
      <p:ext uri="{BB962C8B-B14F-4D97-AF65-F5344CB8AC3E}">
        <p14:creationId xmlns:p14="http://schemas.microsoft.com/office/powerpoint/2010/main" val="374874795"/>
      </p:ext>
    </p:extLst>
  </p:cSld>
  <p:clrMapOvr>
    <a:masterClrMapping/>
  </p:clrMapOvr>
  <p:transition>
    <p:fade/>
  </p:transition>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Punchy Slide Blue">
    <p:bg>
      <p:bgPr>
        <a:solidFill>
          <a:srgbClr val="00188F"/>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19112" y="2819603"/>
            <a:ext cx="11149013" cy="1218795"/>
          </a:xfrm>
          <a:prstGeom prst="rect">
            <a:avLst/>
          </a:prstGeom>
        </p:spPr>
        <p:txBody>
          <a:bodyPr anchor="b" anchorCtr="0"/>
          <a:lstStyle>
            <a:lvl1pPr>
              <a:defRPr sz="8800" spc="-300" baseline="0">
                <a:gradFill>
                  <a:gsLst>
                    <a:gs pos="100000">
                      <a:schemeClr val="tx1"/>
                    </a:gs>
                    <a:gs pos="0">
                      <a:schemeClr val="tx1"/>
                    </a:gs>
                  </a:gsLst>
                  <a:lin ang="5400000" scaled="0"/>
                </a:gradFill>
              </a:defRPr>
            </a:lvl1pPr>
          </a:lstStyle>
          <a:p>
            <a:r>
              <a:rPr lang="en-US" dirty="0" smtClean="0"/>
              <a:t>Click to edit title style</a:t>
            </a:r>
            <a:endParaRPr lang="en-US"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93508" y="6102166"/>
            <a:ext cx="2159328" cy="747988"/>
          </a:xfrm>
          <a:prstGeom prst="rect">
            <a:avLst/>
          </a:prstGeom>
        </p:spPr>
      </p:pic>
    </p:spTree>
    <p:extLst>
      <p:ext uri="{BB962C8B-B14F-4D97-AF65-F5344CB8AC3E}">
        <p14:creationId xmlns:p14="http://schemas.microsoft.com/office/powerpoint/2010/main" val="1071124730"/>
      </p:ext>
    </p:extLst>
  </p:cSld>
  <p:clrMapOvr>
    <a:masterClrMapping/>
  </p:clrMapOvr>
  <p:transition>
    <p:fade/>
  </p:transition>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Punchy Slide Purple">
    <p:bg>
      <p:bgPr>
        <a:solidFill>
          <a:srgbClr val="68217A"/>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19112" y="2819603"/>
            <a:ext cx="11149013" cy="1218795"/>
          </a:xfrm>
          <a:prstGeom prst="rect">
            <a:avLst/>
          </a:prstGeom>
        </p:spPr>
        <p:txBody>
          <a:bodyPr anchor="b" anchorCtr="0"/>
          <a:lstStyle>
            <a:lvl1pPr>
              <a:defRPr sz="8800" spc="-300" baseline="0">
                <a:gradFill>
                  <a:gsLst>
                    <a:gs pos="100000">
                      <a:schemeClr val="tx1"/>
                    </a:gs>
                    <a:gs pos="0">
                      <a:schemeClr val="tx1"/>
                    </a:gs>
                  </a:gsLst>
                  <a:lin ang="5400000" scaled="0"/>
                </a:gradFill>
              </a:defRPr>
            </a:lvl1pPr>
          </a:lstStyle>
          <a:p>
            <a:r>
              <a:rPr lang="en-US" dirty="0" smtClean="0"/>
              <a:t>Click to edit title style</a:t>
            </a:r>
            <a:endParaRPr lang="en-US"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93508" y="6102166"/>
            <a:ext cx="2159328" cy="747988"/>
          </a:xfrm>
          <a:prstGeom prst="rect">
            <a:avLst/>
          </a:prstGeom>
        </p:spPr>
      </p:pic>
    </p:spTree>
    <p:extLst>
      <p:ext uri="{BB962C8B-B14F-4D97-AF65-F5344CB8AC3E}">
        <p14:creationId xmlns:p14="http://schemas.microsoft.com/office/powerpoint/2010/main" val="3609594423"/>
      </p:ext>
    </p:extLst>
  </p:cSld>
  <p:clrMapOvr>
    <a:masterClrMapping/>
  </p:clrMapOvr>
  <p:transition>
    <p:fade/>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lank Slide Orange">
    <p:bg>
      <p:bgPr>
        <a:solidFill>
          <a:srgbClr val="EB3C00"/>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46880358"/>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Slide Green">
    <p:bg>
      <p:bgPr>
        <a:solidFill>
          <a:srgbClr val="00723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2985372"/>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Slide Blue">
    <p:bg>
      <p:bgPr>
        <a:solidFill>
          <a:srgbClr val="00188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567518"/>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Slide Purple">
    <p:bg>
      <p:bgPr>
        <a:solidFill>
          <a:srgbClr val="68217A"/>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0010790"/>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theme" Target="../theme/theme2.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112" y="228600"/>
            <a:ext cx="11149013" cy="747897"/>
          </a:xfrm>
          <a:prstGeom prst="rect">
            <a:avLst/>
          </a:prstGeom>
        </p:spPr>
        <p:txBody>
          <a:bodyPr vert="horz" wrap="square" lIns="0" tIns="0" rIns="0" bIns="0" rtlCol="0" anchor="t">
            <a:noAutofit/>
          </a:bodyPr>
          <a:lstStyle/>
          <a:p>
            <a:r>
              <a:rPr lang="en-US" dirty="0" smtClean="0"/>
              <a:t>Click to edit Master title style</a:t>
            </a:r>
            <a:endParaRPr lang="en-US" dirty="0"/>
          </a:p>
        </p:txBody>
      </p:sp>
      <p:sp>
        <p:nvSpPr>
          <p:cNvPr id="4" name="Text Placeholder 3"/>
          <p:cNvSpPr>
            <a:spLocks noGrp="1"/>
          </p:cNvSpPr>
          <p:nvPr>
            <p:ph type="body" idx="1"/>
          </p:nvPr>
        </p:nvSpPr>
        <p:spPr>
          <a:xfrm>
            <a:off x="520700" y="1447800"/>
            <a:ext cx="11152188" cy="2055947"/>
          </a:xfrm>
          <a:prstGeom prst="rect">
            <a:avLst/>
          </a:prstGeom>
        </p:spPr>
        <p:txBody>
          <a:bodyPr vert="horz" lIns="0" tIns="0" rIns="0" bIns="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790270825"/>
      </p:ext>
    </p:extLst>
  </p:cSld>
  <p:clrMap bg1="lt1" tx1="dk1" bg2="lt2" tx2="dk2" accent1="accent1" accent2="accent2" accent3="accent3" accent4="accent4" accent5="accent5" accent6="accent6" hlink="hlink" folHlink="folHlink"/>
  <p:sldLayoutIdLst>
    <p:sldLayoutId id="2147484083" r:id="rId1"/>
    <p:sldLayoutId id="2147484084" r:id="rId2"/>
    <p:sldLayoutId id="2147484140" r:id="rId3"/>
    <p:sldLayoutId id="2147484141" r:id="rId4"/>
    <p:sldLayoutId id="2147484142" r:id="rId5"/>
    <p:sldLayoutId id="2147484143" r:id="rId6"/>
    <p:sldLayoutId id="2147484085" r:id="rId7"/>
    <p:sldLayoutId id="2147484087" r:id="rId8"/>
    <p:sldLayoutId id="2147484088" r:id="rId9"/>
    <p:sldLayoutId id="2147484086" r:id="rId10"/>
    <p:sldLayoutId id="2147484090" r:id="rId11"/>
    <p:sldLayoutId id="2147484091" r:id="rId12"/>
    <p:sldLayoutId id="2147484089" r:id="rId13"/>
    <p:sldLayoutId id="2147484119" r:id="rId14"/>
    <p:sldLayoutId id="2147484116" r:id="rId15"/>
    <p:sldLayoutId id="2147484117" r:id="rId16"/>
    <p:sldLayoutId id="2147484092" r:id="rId17"/>
    <p:sldLayoutId id="2147484094" r:id="rId18"/>
    <p:sldLayoutId id="2147484093" r:id="rId19"/>
    <p:sldLayoutId id="2147484096" r:id="rId20"/>
    <p:sldLayoutId id="2147484162" r:id="rId21"/>
  </p:sldLayoutIdLst>
  <p:transition>
    <p:fade/>
  </p:transition>
  <p:timing>
    <p:tnLst>
      <p:par>
        <p:cTn id="1" dur="indefinite" restart="never" nodeType="tmRoot"/>
      </p:par>
    </p:tnLst>
  </p:timing>
  <p:hf hdr="0" ftr="0" dt="0"/>
  <p:txStyles>
    <p:titleStyle>
      <a:lvl1pPr algn="l" defTabSz="914363" rtl="0" eaLnBrk="1" latinLnBrk="0" hangingPunct="1">
        <a:lnSpc>
          <a:spcPct val="90000"/>
        </a:lnSpc>
        <a:spcBef>
          <a:spcPct val="0"/>
        </a:spcBef>
        <a:buNone/>
        <a:defRPr lang="en-US" sz="5400" b="0" kern="1200" cap="none" spc="-100" baseline="0" dirty="0" smtClean="0">
          <a:ln w="3175">
            <a:noFill/>
          </a:ln>
          <a:gradFill>
            <a:gsLst>
              <a:gs pos="1250">
                <a:schemeClr val="tx2"/>
              </a:gs>
              <a:gs pos="100000">
                <a:schemeClr val="tx2"/>
              </a:gs>
            </a:gsLst>
            <a:lin ang="5400000" scaled="0"/>
          </a:gradFill>
          <a:effectLst/>
          <a:latin typeface="+mj-lt"/>
          <a:ea typeface="+mn-ea"/>
          <a:cs typeface="Arial" charset="0"/>
        </a:defRPr>
      </a:lvl1pPr>
    </p:titleStyle>
    <p:bodyStyle>
      <a:lvl1pPr marL="339725" marR="0" indent="-339725" algn="l" defTabSz="914363" rtl="0" eaLnBrk="1" fontAlgn="auto" latinLnBrk="0" hangingPunct="1">
        <a:lnSpc>
          <a:spcPct val="90000"/>
        </a:lnSpc>
        <a:spcBef>
          <a:spcPct val="20000"/>
        </a:spcBef>
        <a:spcAft>
          <a:spcPts val="0"/>
        </a:spcAft>
        <a:buClrTx/>
        <a:buSzPct val="80000"/>
        <a:buFont typeface="Arial" pitchFamily="34" charset="0"/>
        <a:buChar char="•"/>
        <a:tabLst/>
        <a:defRPr sz="3600" kern="1200" spc="-70" baseline="0">
          <a:gradFill>
            <a:gsLst>
              <a:gs pos="1250">
                <a:schemeClr val="bg2"/>
              </a:gs>
              <a:gs pos="100000">
                <a:schemeClr val="bg2"/>
              </a:gs>
            </a:gsLst>
            <a:lin ang="5400000" scaled="0"/>
          </a:gradFill>
          <a:latin typeface="+mj-lt"/>
          <a:ea typeface="+mn-ea"/>
          <a:cs typeface="+mn-cs"/>
        </a:defRPr>
      </a:lvl1pPr>
      <a:lvl2pPr marL="573088" marR="0" indent="-233363" algn="l" defTabSz="914363" rtl="0" eaLnBrk="1" fontAlgn="auto" latinLnBrk="0" hangingPunct="1">
        <a:lnSpc>
          <a:spcPct val="90000"/>
        </a:lnSpc>
        <a:spcBef>
          <a:spcPct val="20000"/>
        </a:spcBef>
        <a:spcAft>
          <a:spcPts val="0"/>
        </a:spcAft>
        <a:buClrTx/>
        <a:buSzPct val="90000"/>
        <a:buFont typeface="Wingdings" pitchFamily="2" charset="2"/>
        <a:buChar char=""/>
        <a:tabLst/>
        <a:defRPr sz="2400" kern="1200" spc="0" baseline="0">
          <a:gradFill>
            <a:gsLst>
              <a:gs pos="1250">
                <a:schemeClr val="bg2"/>
              </a:gs>
              <a:gs pos="100000">
                <a:schemeClr val="bg2"/>
              </a:gs>
            </a:gsLst>
            <a:lin ang="5400000" scaled="0"/>
          </a:gradFill>
          <a:latin typeface="+mn-lt"/>
          <a:ea typeface="+mn-ea"/>
          <a:cs typeface="+mn-cs"/>
        </a:defRPr>
      </a:lvl2pPr>
      <a:lvl3pPr marL="798513" marR="0" indent="-225425" algn="l" defTabSz="914363" rtl="0" eaLnBrk="1" fontAlgn="auto" latinLnBrk="0" hangingPunct="1">
        <a:lnSpc>
          <a:spcPct val="90000"/>
        </a:lnSpc>
        <a:spcBef>
          <a:spcPct val="20000"/>
        </a:spcBef>
        <a:spcAft>
          <a:spcPts val="0"/>
        </a:spcAft>
        <a:buClrTx/>
        <a:buSzPct val="90000"/>
        <a:buFont typeface="Wingdings" pitchFamily="2" charset="2"/>
        <a:buChar char=""/>
        <a:tabLst>
          <a:tab pos="798513" algn="l"/>
        </a:tabLst>
        <a:defRPr sz="2400" kern="1200" spc="0" baseline="0">
          <a:gradFill>
            <a:gsLst>
              <a:gs pos="1250">
                <a:schemeClr val="bg2"/>
              </a:gs>
              <a:gs pos="100000">
                <a:schemeClr val="bg2"/>
              </a:gs>
            </a:gsLst>
            <a:lin ang="5400000" scaled="0"/>
          </a:gradFill>
          <a:latin typeface="+mn-lt"/>
          <a:ea typeface="+mn-ea"/>
          <a:cs typeface="+mn-cs"/>
        </a:defRPr>
      </a:lvl3pPr>
      <a:lvl4pPr marL="1030288" marR="0" indent="-231775" algn="l" defTabSz="914363" rtl="0" eaLnBrk="1" fontAlgn="auto" latinLnBrk="0" hangingPunct="1">
        <a:lnSpc>
          <a:spcPct val="90000"/>
        </a:lnSpc>
        <a:spcBef>
          <a:spcPct val="20000"/>
        </a:spcBef>
        <a:spcAft>
          <a:spcPts val="0"/>
        </a:spcAft>
        <a:buClrTx/>
        <a:buSzPct val="90000"/>
        <a:buFont typeface="Wingdings" pitchFamily="2" charset="2"/>
        <a:buChar char=""/>
        <a:tabLst/>
        <a:defRPr sz="2000" kern="1200" spc="0" baseline="0">
          <a:gradFill>
            <a:gsLst>
              <a:gs pos="1250">
                <a:schemeClr val="bg2"/>
              </a:gs>
              <a:gs pos="100000">
                <a:schemeClr val="bg2"/>
              </a:gs>
            </a:gsLst>
            <a:lin ang="5400000" scaled="0"/>
          </a:gradFill>
          <a:latin typeface="+mn-lt"/>
          <a:ea typeface="+mn-ea"/>
          <a:cs typeface="+mn-cs"/>
        </a:defRPr>
      </a:lvl4pPr>
      <a:lvl5pPr marL="1255713" marR="0" indent="-225425" algn="l" defTabSz="914363" rtl="0" eaLnBrk="1" fontAlgn="auto" latinLnBrk="0" hangingPunct="1">
        <a:lnSpc>
          <a:spcPct val="90000"/>
        </a:lnSpc>
        <a:spcBef>
          <a:spcPct val="20000"/>
        </a:spcBef>
        <a:spcAft>
          <a:spcPts val="0"/>
        </a:spcAft>
        <a:buClrTx/>
        <a:buSzPct val="90000"/>
        <a:buFont typeface="Wingdings" pitchFamily="2" charset="2"/>
        <a:buChar char=""/>
        <a:tabLst>
          <a:tab pos="1255713" algn="l"/>
        </a:tabLst>
        <a:defRPr sz="2000" kern="1200" spc="0" baseline="0">
          <a:gradFill>
            <a:gsLst>
              <a:gs pos="1250">
                <a:schemeClr val="bg2"/>
              </a:gs>
              <a:gs pos="100000">
                <a:schemeClr val="bg2"/>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80702324"/>
      </p:ext>
    </p:extLst>
  </p:cSld>
  <p:clrMap bg1="dk1" tx1="lt1" bg2="dk2" tx2="lt2" accent1="accent1" accent2="accent2" accent3="accent3" accent4="accent4" accent5="accent5" accent6="accent6" hlink="hlink" folHlink="folHlink"/>
  <p:sldLayoutIdLst>
    <p:sldLayoutId id="2147484058" r:id="rId1"/>
    <p:sldLayoutId id="2147484099" r:id="rId2"/>
    <p:sldLayoutId id="2147484100" r:id="rId3"/>
    <p:sldLayoutId id="2147484101" r:id="rId4"/>
    <p:sldLayoutId id="2147484048" r:id="rId5"/>
    <p:sldLayoutId id="2147484061" r:id="rId6"/>
    <p:sldLayoutId id="2147484062" r:id="rId7"/>
    <p:sldLayoutId id="2147484097" r:id="rId8"/>
    <p:sldLayoutId id="2147484057" r:id="rId9"/>
    <p:sldLayoutId id="2147484065" r:id="rId10"/>
    <p:sldLayoutId id="2147484066" r:id="rId11"/>
    <p:sldLayoutId id="2147484098" r:id="rId12"/>
  </p:sldLayoutIdLst>
  <p:transition>
    <p:fade/>
  </p:transition>
  <p:timing>
    <p:tnLst>
      <p:par>
        <p:cTn id="1" dur="indefinite" restart="never" nodeType="tmRoot"/>
      </p:par>
    </p:tnLst>
  </p:timing>
  <p:hf hdr="0" ftr="0" dt="0"/>
  <p:txStyles>
    <p:titleStyle>
      <a:lvl1pPr algn="l" defTabSz="914363" rtl="0" eaLnBrk="1" latinLnBrk="0" hangingPunct="1">
        <a:lnSpc>
          <a:spcPct val="90000"/>
        </a:lnSpc>
        <a:spcBef>
          <a:spcPct val="0"/>
        </a:spcBef>
        <a:buNone/>
        <a:defRPr lang="en-US" sz="5400" b="0" kern="1200" cap="none" spc="-100" baseline="0" dirty="0" smtClean="0">
          <a:ln w="3175">
            <a:noFill/>
          </a:ln>
          <a:gradFill>
            <a:gsLst>
              <a:gs pos="1250">
                <a:schemeClr val="tx1"/>
              </a:gs>
              <a:gs pos="100000">
                <a:schemeClr val="tx1"/>
              </a:gs>
            </a:gsLst>
            <a:lin ang="5400000" scaled="0"/>
          </a:gradFill>
          <a:effectLst/>
          <a:latin typeface="+mj-lt"/>
          <a:ea typeface="+mn-ea"/>
          <a:cs typeface="Arial" charset="0"/>
        </a:defRPr>
      </a:lvl1pPr>
    </p:titleStyle>
    <p:bodyStyle>
      <a:lvl1pPr marL="339725" marR="0" indent="-339725" algn="l" defTabSz="914363" rtl="0" eaLnBrk="1" fontAlgn="auto" latinLnBrk="0" hangingPunct="1">
        <a:lnSpc>
          <a:spcPct val="90000"/>
        </a:lnSpc>
        <a:spcBef>
          <a:spcPct val="20000"/>
        </a:spcBef>
        <a:spcAft>
          <a:spcPts val="0"/>
        </a:spcAft>
        <a:buClrTx/>
        <a:buSzPct val="90000"/>
        <a:buFont typeface="Arial" pitchFamily="34" charset="0"/>
        <a:buChar char="•"/>
        <a:tabLst/>
        <a:defRPr sz="3600" kern="1200" spc="-70" baseline="0">
          <a:gradFill>
            <a:gsLst>
              <a:gs pos="1250">
                <a:schemeClr val="tx1"/>
              </a:gs>
              <a:gs pos="100000">
                <a:schemeClr val="tx1"/>
              </a:gs>
            </a:gsLst>
            <a:lin ang="5400000" scaled="0"/>
          </a:gradFill>
          <a:latin typeface="+mj-lt"/>
          <a:ea typeface="+mn-ea"/>
          <a:cs typeface="+mn-cs"/>
        </a:defRPr>
      </a:lvl1pPr>
      <a:lvl2pPr marL="573088" marR="0" indent="-233363" algn="l" defTabSz="914363" rtl="0" eaLnBrk="1" fontAlgn="auto" latinLnBrk="0" hangingPunct="1">
        <a:lnSpc>
          <a:spcPct val="90000"/>
        </a:lnSpc>
        <a:spcBef>
          <a:spcPct val="20000"/>
        </a:spcBef>
        <a:spcAft>
          <a:spcPts val="0"/>
        </a:spcAft>
        <a:buClrTx/>
        <a:buSzPct val="90000"/>
        <a:buFont typeface="Wingdings" pitchFamily="2" charset="2"/>
        <a:buChar char=""/>
        <a:tabLst/>
        <a:defRPr sz="2400" kern="1200" spc="0" baseline="0">
          <a:gradFill>
            <a:gsLst>
              <a:gs pos="1250">
                <a:schemeClr val="tx1"/>
              </a:gs>
              <a:gs pos="100000">
                <a:schemeClr val="tx1"/>
              </a:gs>
            </a:gsLst>
            <a:lin ang="5400000" scaled="0"/>
          </a:gradFill>
          <a:latin typeface="+mn-lt"/>
          <a:ea typeface="+mn-ea"/>
          <a:cs typeface="+mn-cs"/>
        </a:defRPr>
      </a:lvl2pPr>
      <a:lvl3pPr marL="798513" marR="0" indent="-225425" algn="l" defTabSz="914363" rtl="0" eaLnBrk="1" fontAlgn="auto" latinLnBrk="0" hangingPunct="1">
        <a:lnSpc>
          <a:spcPct val="90000"/>
        </a:lnSpc>
        <a:spcBef>
          <a:spcPct val="20000"/>
        </a:spcBef>
        <a:spcAft>
          <a:spcPts val="0"/>
        </a:spcAft>
        <a:buClrTx/>
        <a:buSzPct val="90000"/>
        <a:buFont typeface="Wingdings" pitchFamily="2" charset="2"/>
        <a:buChar char=""/>
        <a:tabLst>
          <a:tab pos="798513" algn="l"/>
        </a:tabLst>
        <a:defRPr sz="2400" kern="1200" spc="0" baseline="0">
          <a:gradFill>
            <a:gsLst>
              <a:gs pos="1250">
                <a:schemeClr val="tx1"/>
              </a:gs>
              <a:gs pos="100000">
                <a:schemeClr val="tx1"/>
              </a:gs>
            </a:gsLst>
            <a:lin ang="5400000" scaled="0"/>
          </a:gradFill>
          <a:latin typeface="+mn-lt"/>
          <a:ea typeface="+mn-ea"/>
          <a:cs typeface="+mn-cs"/>
        </a:defRPr>
      </a:lvl3pPr>
      <a:lvl4pPr marL="1030288" marR="0" indent="-231775" algn="l" defTabSz="914363" rtl="0" eaLnBrk="1" fontAlgn="auto" latinLnBrk="0" hangingPunct="1">
        <a:lnSpc>
          <a:spcPct val="90000"/>
        </a:lnSpc>
        <a:spcBef>
          <a:spcPct val="20000"/>
        </a:spcBef>
        <a:spcAft>
          <a:spcPts val="0"/>
        </a:spcAft>
        <a:buClrTx/>
        <a:buSzPct val="90000"/>
        <a:buFont typeface="Wingdings" pitchFamily="2" charset="2"/>
        <a:buChar char=""/>
        <a:tabLst/>
        <a:defRPr sz="2000" kern="1200" spc="0" baseline="0">
          <a:gradFill>
            <a:gsLst>
              <a:gs pos="1250">
                <a:schemeClr val="tx1"/>
              </a:gs>
              <a:gs pos="100000">
                <a:schemeClr val="tx1"/>
              </a:gs>
            </a:gsLst>
            <a:lin ang="5400000" scaled="0"/>
          </a:gradFill>
          <a:latin typeface="+mn-lt"/>
          <a:ea typeface="+mn-ea"/>
          <a:cs typeface="+mn-cs"/>
        </a:defRPr>
      </a:lvl4pPr>
      <a:lvl5pPr marL="1255713" marR="0" indent="-225425" algn="l" defTabSz="914363" rtl="0" eaLnBrk="1" fontAlgn="auto" latinLnBrk="0" hangingPunct="1">
        <a:lnSpc>
          <a:spcPct val="90000"/>
        </a:lnSpc>
        <a:spcBef>
          <a:spcPct val="20000"/>
        </a:spcBef>
        <a:spcAft>
          <a:spcPts val="0"/>
        </a:spcAft>
        <a:buClrTx/>
        <a:buSzPct val="90000"/>
        <a:buFont typeface="Wingdings" pitchFamily="2" charset="2"/>
        <a:buChar char=""/>
        <a:tabLst>
          <a:tab pos="1255713" algn="l"/>
        </a:tabLst>
        <a:defRPr sz="2000" kern="1200" spc="0" baseline="0">
          <a:gradFill>
            <a:gsLst>
              <a:gs pos="1250">
                <a:schemeClr val="tx1"/>
              </a:gs>
              <a:gs pos="100000">
                <a:schemeClr val="tx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8.jp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png"/><Relationship Id="rId7"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17.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3.png"/><Relationship Id="rId4" Type="http://schemas.openxmlformats.org/officeDocument/2006/relationships/image" Target="../media/image10.png"/><Relationship Id="rId9"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0.png"/><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image" Target="../media/image22.png"/><Relationship Id="rId5" Type="http://schemas.openxmlformats.org/officeDocument/2006/relationships/image" Target="../media/image24.png"/><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2.xml"/><Relationship Id="rId1" Type="http://schemas.openxmlformats.org/officeDocument/2006/relationships/slideLayout" Target="../slideLayouts/slideLayout10.xml"/><Relationship Id="rId6" Type="http://schemas.openxmlformats.org/officeDocument/2006/relationships/image" Target="../media/image20.png"/><Relationship Id="rId5" Type="http://schemas.openxmlformats.org/officeDocument/2006/relationships/image" Target="../media/image22.png"/><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png"/><Relationship Id="rId7" Type="http://schemas.openxmlformats.org/officeDocument/2006/relationships/image" Target="../media/image15.png"/><Relationship Id="rId2" Type="http://schemas.openxmlformats.org/officeDocument/2006/relationships/notesSlide" Target="../notesSlides/notesSlide33.xml"/><Relationship Id="rId1" Type="http://schemas.openxmlformats.org/officeDocument/2006/relationships/slideLayout" Target="../slideLayouts/slideLayout17.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8.png"/><Relationship Id="rId4" Type="http://schemas.openxmlformats.org/officeDocument/2006/relationships/image" Target="../media/image10.png"/><Relationship Id="rId9" Type="http://schemas.openxmlformats.org/officeDocument/2006/relationships/image" Target="../media/image17.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8" Type="http://schemas.openxmlformats.org/officeDocument/2006/relationships/hyperlink" Target="http://gallery.technet.microsoft.com/Exchange-Client-Network-8af1bf00" TargetMode="External"/><Relationship Id="rId3" Type="http://schemas.openxmlformats.org/officeDocument/2006/relationships/hyperlink" Target="http://blogs.technet.com/b/exchange/archive/2011/12/08/introducing-the-hybrid-configuration-wizard.aspx" TargetMode="External"/><Relationship Id="rId7" Type="http://schemas.openxmlformats.org/officeDocument/2006/relationships/hyperlink" Target="https://www.testexchangeconnectivity.com/" TargetMode="External"/><Relationship Id="rId2" Type="http://schemas.openxmlformats.org/officeDocument/2006/relationships/notesSlide" Target="../notesSlides/notesSlide35.xml"/><Relationship Id="rId1" Type="http://schemas.openxmlformats.org/officeDocument/2006/relationships/slideLayout" Target="../slideLayouts/slideLayout3.xml"/><Relationship Id="rId6" Type="http://schemas.openxmlformats.org/officeDocument/2006/relationships/hyperlink" Target="http://help.outlook.com/en-us/140/ms.exch.ecp.emailmigrationwizardexchangelearnmore.aspx" TargetMode="External"/><Relationship Id="rId5" Type="http://schemas.openxmlformats.org/officeDocument/2006/relationships/hyperlink" Target="http://help.outlook.com/en-us/140/ms.exch.ecp.emailmigrationwizardimaplearnmore.aspx" TargetMode="External"/><Relationship Id="rId10" Type="http://schemas.openxmlformats.org/officeDocument/2006/relationships/hyperlink" Target="http://technet.microsoft.com/en-us/library/hh974318.aspx" TargetMode="External"/><Relationship Id="rId4" Type="http://schemas.openxmlformats.org/officeDocument/2006/relationships/hyperlink" Target="http://help.outlook.com/en-us/140/ms.exch.ecp.emailmigrationstatuslearnmore.aspx" TargetMode="External"/><Relationship Id="rId9" Type="http://schemas.openxmlformats.org/officeDocument/2006/relationships/hyperlink" Target="http://www.microsoft.com/en-us/download/details.aspx" TargetMode="Externa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78692" y="1549472"/>
            <a:ext cx="10237787" cy="997196"/>
          </a:xfrm>
        </p:spPr>
        <p:txBody>
          <a:bodyPr/>
          <a:lstStyle/>
          <a:p>
            <a:r>
              <a:rPr lang="en-US" sz="5400" dirty="0" smtClean="0"/>
              <a:t>Office </a:t>
            </a:r>
            <a:r>
              <a:rPr lang="en-US" sz="5400" dirty="0"/>
              <a:t>365 </a:t>
            </a:r>
            <a:r>
              <a:rPr lang="en-US" sz="5400" dirty="0" smtClean="0"/>
              <a:t>– Understanding Simple Migrations: IMAP, Cutover, and Staged</a:t>
            </a:r>
            <a:endParaRPr lang="en-US" sz="3600" dirty="0"/>
          </a:p>
        </p:txBody>
      </p:sp>
      <p:sp>
        <p:nvSpPr>
          <p:cNvPr id="6" name="Text Placeholder 4"/>
          <p:cNvSpPr>
            <a:spLocks noGrp="1"/>
          </p:cNvSpPr>
          <p:nvPr>
            <p:ph type="body" sz="quarter" idx="12"/>
          </p:nvPr>
        </p:nvSpPr>
        <p:spPr>
          <a:xfrm>
            <a:off x="978693" y="3837305"/>
            <a:ext cx="10237787" cy="498598"/>
          </a:xfrm>
        </p:spPr>
        <p:txBody>
          <a:bodyPr/>
          <a:lstStyle/>
          <a:p>
            <a:r>
              <a:rPr lang="en-US" dirty="0" smtClean="0"/>
              <a:t>Daniel Kenyon-Smith </a:t>
            </a:r>
          </a:p>
          <a:p>
            <a:r>
              <a:rPr lang="en-US" dirty="0" smtClean="0"/>
              <a:t>Microsoft Consultancy Services </a:t>
            </a:r>
            <a:br>
              <a:rPr lang="en-US" dirty="0" smtClean="0"/>
            </a:br>
            <a:r>
              <a:rPr lang="en-US" dirty="0" smtClean="0"/>
              <a:t>UK</a:t>
            </a:r>
            <a:endParaRPr lang="en-US" dirty="0"/>
          </a:p>
        </p:txBody>
      </p:sp>
    </p:spTree>
    <p:extLst>
      <p:ext uri="{BB962C8B-B14F-4D97-AF65-F5344CB8AC3E}">
        <p14:creationId xmlns:p14="http://schemas.microsoft.com/office/powerpoint/2010/main" val="20444053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r>
              <a:rPr lang="en-US" sz="5400" dirty="0" smtClean="0"/>
              <a:t>AGENDA</a:t>
            </a:r>
            <a:endParaRPr lang="en-US" sz="5400" dirty="0"/>
          </a:p>
        </p:txBody>
      </p:sp>
      <p:sp>
        <p:nvSpPr>
          <p:cNvPr id="4" name="Content Placeholder 3"/>
          <p:cNvSpPr>
            <a:spLocks noGrp="1"/>
          </p:cNvSpPr>
          <p:nvPr>
            <p:ph sz="quarter" idx="4"/>
          </p:nvPr>
        </p:nvSpPr>
        <p:spPr>
          <a:xfrm>
            <a:off x="6050280" y="685800"/>
            <a:ext cx="6138545" cy="5486400"/>
          </a:xfrm>
        </p:spPr>
        <p:txBody>
          <a:bodyPr>
            <a:noAutofit/>
          </a:bodyPr>
          <a:lstStyle/>
          <a:p>
            <a:pPr marL="457200" indent="-457200">
              <a:buClr>
                <a:schemeClr val="tx2"/>
              </a:buClr>
              <a:buFont typeface="Wingdings" pitchFamily="2" charset="2"/>
              <a:buChar char="§"/>
            </a:pPr>
            <a:r>
              <a:rPr lang="en-GB" sz="2800" b="1" dirty="0"/>
              <a:t>Simple Migrations</a:t>
            </a:r>
            <a:r>
              <a:rPr lang="en-GB" sz="2800" dirty="0"/>
              <a:t> – overview, capabilities, </a:t>
            </a:r>
            <a:r>
              <a:rPr lang="en-GB" sz="2800" dirty="0" smtClean="0"/>
              <a:t>limitations, available </a:t>
            </a:r>
            <a:r>
              <a:rPr lang="en-GB" sz="2800" dirty="0"/>
              <a:t>t</a:t>
            </a:r>
            <a:r>
              <a:rPr lang="en-GB" sz="2800" dirty="0" smtClean="0"/>
              <a:t>ools</a:t>
            </a:r>
            <a:endParaRPr lang="en-GB" sz="2800" dirty="0"/>
          </a:p>
          <a:p>
            <a:pPr marL="457200" indent="-457200">
              <a:buClr>
                <a:schemeClr val="tx2"/>
              </a:buClr>
              <a:buFont typeface="Wingdings" pitchFamily="2" charset="2"/>
              <a:buChar char="§"/>
            </a:pPr>
            <a:r>
              <a:rPr lang="en-GB" sz="2800" b="1" dirty="0" smtClean="0"/>
              <a:t>IMAP</a:t>
            </a:r>
            <a:r>
              <a:rPr lang="en-GB" sz="2800" dirty="0" smtClean="0"/>
              <a:t> Migration</a:t>
            </a:r>
            <a:endParaRPr lang="en-GB" sz="2800" dirty="0"/>
          </a:p>
          <a:p>
            <a:pPr marL="457200" indent="-457200">
              <a:buClr>
                <a:schemeClr val="tx2"/>
              </a:buClr>
              <a:buFont typeface="Wingdings" pitchFamily="2" charset="2"/>
              <a:buChar char="§"/>
            </a:pPr>
            <a:r>
              <a:rPr lang="en-GB" sz="2800" b="1" dirty="0" smtClean="0"/>
              <a:t>Cutover</a:t>
            </a:r>
            <a:r>
              <a:rPr lang="en-GB" sz="2800" dirty="0" smtClean="0"/>
              <a:t> </a:t>
            </a:r>
            <a:r>
              <a:rPr lang="en-GB" sz="2800" b="1" dirty="0"/>
              <a:t>Exchange</a:t>
            </a:r>
            <a:r>
              <a:rPr lang="en-GB" sz="2800" dirty="0"/>
              <a:t> </a:t>
            </a:r>
            <a:r>
              <a:rPr lang="en-GB" sz="2800" dirty="0" smtClean="0"/>
              <a:t>Migration (CEM) </a:t>
            </a:r>
            <a:endParaRPr lang="en-GB" sz="2800" dirty="0"/>
          </a:p>
          <a:p>
            <a:pPr marL="457200" indent="-457200">
              <a:buClr>
                <a:schemeClr val="tx2"/>
              </a:buClr>
              <a:buFont typeface="Wingdings" pitchFamily="2" charset="2"/>
              <a:buChar char="§"/>
            </a:pPr>
            <a:r>
              <a:rPr lang="en-GB" sz="2800" b="1" dirty="0"/>
              <a:t>Staged</a:t>
            </a:r>
            <a:r>
              <a:rPr lang="en-GB" sz="2800" dirty="0"/>
              <a:t> </a:t>
            </a:r>
            <a:r>
              <a:rPr lang="en-GB" sz="2800" b="1" dirty="0"/>
              <a:t>Exchange</a:t>
            </a:r>
            <a:r>
              <a:rPr lang="en-GB" sz="2800" dirty="0"/>
              <a:t> </a:t>
            </a:r>
            <a:r>
              <a:rPr lang="en-GB" sz="2800" dirty="0" smtClean="0"/>
              <a:t>Migration (SEM)</a:t>
            </a:r>
            <a:endParaRPr lang="en-GB" sz="2800" dirty="0"/>
          </a:p>
        </p:txBody>
      </p:sp>
    </p:spTree>
    <p:extLst>
      <p:ext uri="{BB962C8B-B14F-4D97-AF65-F5344CB8AC3E}">
        <p14:creationId xmlns:p14="http://schemas.microsoft.com/office/powerpoint/2010/main" val="1557508187"/>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Table 31"/>
          <p:cNvGraphicFramePr>
            <a:graphicFrameLocks noGrp="1"/>
          </p:cNvGraphicFramePr>
          <p:nvPr>
            <p:extLst/>
          </p:nvPr>
        </p:nvGraphicFramePr>
        <p:xfrm>
          <a:off x="7309429" y="1280160"/>
          <a:ext cx="3901496" cy="4637827"/>
        </p:xfrm>
        <a:graphic>
          <a:graphicData uri="http://schemas.openxmlformats.org/drawingml/2006/table">
            <a:tbl>
              <a:tblPr firstRow="1" bandRow="1">
                <a:tableStyleId>{5C22544A-7EE6-4342-B048-85BDC9FD1C3A}</a:tableStyleId>
              </a:tblPr>
              <a:tblGrid>
                <a:gridCol w="1627736"/>
                <a:gridCol w="528158"/>
                <a:gridCol w="339748"/>
                <a:gridCol w="468618"/>
                <a:gridCol w="468618"/>
                <a:gridCol w="468618"/>
              </a:tblGrid>
              <a:tr h="1949491">
                <a:tc>
                  <a:txBody>
                    <a:bodyPr/>
                    <a:lstStyle/>
                    <a:p>
                      <a:endParaRPr lang="en-US" sz="1600" dirty="0">
                        <a:solidFill>
                          <a:schemeClr val="tx1"/>
                        </a:solidFill>
                      </a:endParaRPr>
                    </a:p>
                  </a:txBody>
                  <a:tcPr marL="12189" marR="12189"/>
                </a:tc>
                <a:tc>
                  <a:txBody>
                    <a:bodyPr/>
                    <a:lstStyle/>
                    <a:p>
                      <a:pPr algn="ctr"/>
                      <a:r>
                        <a:rPr lang="en-US" sz="1600" b="0" dirty="0" smtClean="0"/>
                        <a:t> IMAP migration</a:t>
                      </a:r>
                      <a:endParaRPr lang="en-US" sz="1600" b="0" dirty="0" smtClean="0">
                        <a:solidFill>
                          <a:schemeClr val="tx1"/>
                        </a:solidFill>
                      </a:endParaRPr>
                    </a:p>
                  </a:txBody>
                  <a:tcPr marL="12189" marR="12189" vert="vert270" anchor="ctr" anchorCtr="1"/>
                </a:tc>
                <a:tc>
                  <a:txBody>
                    <a:bodyPr/>
                    <a:lstStyle/>
                    <a:p>
                      <a:pPr algn="ctr"/>
                      <a:r>
                        <a:rPr lang="en-US" sz="1600" b="0" dirty="0" smtClean="0"/>
                        <a:t>Cutover migration</a:t>
                      </a:r>
                      <a:endParaRPr lang="en-US" sz="1600" b="0" dirty="0">
                        <a:solidFill>
                          <a:schemeClr val="tx1"/>
                        </a:solidFill>
                      </a:endParaRPr>
                    </a:p>
                  </a:txBody>
                  <a:tcPr marL="12189" marR="12189" vert="vert270" anchor="ctr" anchorCtr="1"/>
                </a:tc>
                <a:tc>
                  <a:txBody>
                    <a:bodyPr/>
                    <a:lstStyle/>
                    <a:p>
                      <a:pPr algn="ctr"/>
                      <a:r>
                        <a:rPr lang="en-US" sz="1600" b="0" dirty="0" smtClean="0"/>
                        <a:t>Staged migration</a:t>
                      </a:r>
                      <a:endParaRPr lang="en-US" sz="1600" b="0" dirty="0" smtClean="0">
                        <a:solidFill>
                          <a:schemeClr val="tx1"/>
                        </a:solidFill>
                      </a:endParaRPr>
                    </a:p>
                  </a:txBody>
                  <a:tcPr marL="12189" marR="12189" vert="vert270" anchor="ctr" anchorCtr="1"/>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r>
                        <a:rPr lang="en-US" sz="1600" b="0" dirty="0" smtClean="0">
                          <a:solidFill>
                            <a:schemeClr val="bg1"/>
                          </a:solidFill>
                        </a:rPr>
                        <a:t>2010 hybrid</a:t>
                      </a:r>
                    </a:p>
                  </a:txBody>
                  <a:tcPr marL="12189" marR="12189" vert="vert270" anchor="ctr" anchorCtr="1"/>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r>
                        <a:rPr lang="en-US" sz="1600" b="0" dirty="0" smtClean="0"/>
                        <a:t>2013 hybrid</a:t>
                      </a:r>
                      <a:endParaRPr lang="en-US" sz="1600" b="0" dirty="0" smtClean="0">
                        <a:solidFill>
                          <a:schemeClr val="tx1"/>
                        </a:solidFill>
                      </a:endParaRPr>
                    </a:p>
                  </a:txBody>
                  <a:tcPr marL="12189" marR="12189" vert="vert270" anchor="ctr" anchorCtr="1"/>
                </a:tc>
              </a:tr>
              <a:tr h="297435">
                <a:tc>
                  <a:txBody>
                    <a:bodyPr/>
                    <a:lstStyle/>
                    <a:p>
                      <a:pPr marL="0" marR="0" indent="0" algn="l" defTabSz="914363" rtl="0" eaLnBrk="1" fontAlgn="auto" latinLnBrk="0" hangingPunct="1">
                        <a:lnSpc>
                          <a:spcPct val="100000"/>
                        </a:lnSpc>
                        <a:spcBef>
                          <a:spcPts val="0"/>
                        </a:spcBef>
                        <a:spcAft>
                          <a:spcPts val="0"/>
                        </a:spcAft>
                        <a:buClrTx/>
                        <a:buSzTx/>
                        <a:buFontTx/>
                        <a:buNone/>
                        <a:tabLst/>
                        <a:defRPr/>
                      </a:pPr>
                      <a:r>
                        <a:rPr lang="en-US" sz="1600" dirty="0" smtClean="0">
                          <a:solidFill>
                            <a:schemeClr val="bg2">
                              <a:lumMod val="75000"/>
                            </a:schemeClr>
                          </a:solidFill>
                        </a:rPr>
                        <a:t>Exchange 5.5</a:t>
                      </a:r>
                      <a:endParaRPr lang="en-US" sz="1600" b="1" dirty="0" smtClean="0">
                        <a:solidFill>
                          <a:schemeClr val="bg2">
                            <a:lumMod val="75000"/>
                          </a:schemeClr>
                        </a:solidFill>
                      </a:endParaRPr>
                    </a:p>
                  </a:txBody>
                  <a:tcPr marL="60944" marR="36567" marT="27432" marB="27432"/>
                </a:tc>
                <a:tc>
                  <a:txBody>
                    <a:bodyPr/>
                    <a:lstStyle/>
                    <a:p>
                      <a:pPr algn="ctr"/>
                      <a:r>
                        <a:rPr lang="en-US" sz="1200" dirty="0" smtClean="0">
                          <a:solidFill>
                            <a:schemeClr val="bg2">
                              <a:lumMod val="75000"/>
                            </a:schemeClr>
                          </a:solidFill>
                          <a:sym typeface="Webdings"/>
                        </a:rPr>
                        <a:t></a:t>
                      </a:r>
                      <a:endParaRPr lang="en-US" sz="1200" dirty="0">
                        <a:solidFill>
                          <a:schemeClr val="bg2">
                            <a:lumMod val="75000"/>
                          </a:schemeClr>
                        </a:solidFill>
                      </a:endParaRPr>
                    </a:p>
                  </a:txBody>
                  <a:tcPr marL="60944" marR="36567" marT="27432" marB="27432"/>
                </a:tc>
                <a:tc>
                  <a:txBody>
                    <a:bodyPr/>
                    <a:lstStyle/>
                    <a:p>
                      <a:pPr algn="ctr"/>
                      <a:endParaRPr lang="en-US" sz="1200" dirty="0">
                        <a:solidFill>
                          <a:schemeClr val="bg2">
                            <a:lumMod val="75000"/>
                          </a:schemeClr>
                        </a:solidFill>
                      </a:endParaRPr>
                    </a:p>
                  </a:txBody>
                  <a:tcPr marL="60944" marR="36567" marT="27432" marB="27432"/>
                </a:tc>
                <a:tc>
                  <a:txBody>
                    <a:bodyPr/>
                    <a:lstStyle/>
                    <a:p>
                      <a:pPr algn="ctr"/>
                      <a:endParaRPr lang="en-US" sz="1200" dirty="0">
                        <a:solidFill>
                          <a:schemeClr val="bg2">
                            <a:lumMod val="75000"/>
                          </a:schemeClr>
                        </a:solidFill>
                      </a:endParaRPr>
                    </a:p>
                  </a:txBody>
                  <a:tcPr marL="60944" marR="36567" marT="27432" marB="27432"/>
                </a:tc>
                <a:tc>
                  <a:txBody>
                    <a:bodyPr/>
                    <a:lstStyle/>
                    <a:p>
                      <a:pPr algn="ctr"/>
                      <a:endParaRPr lang="en-US" sz="1200" dirty="0">
                        <a:solidFill>
                          <a:schemeClr val="bg2">
                            <a:lumMod val="75000"/>
                          </a:schemeClr>
                        </a:solidFill>
                      </a:endParaRPr>
                    </a:p>
                  </a:txBody>
                  <a:tcPr marL="60944" marR="36567" marT="27432" marB="27432"/>
                </a:tc>
                <a:tc>
                  <a:txBody>
                    <a:bodyPr/>
                    <a:lstStyle/>
                    <a:p>
                      <a:pPr algn="ctr"/>
                      <a:endParaRPr lang="en-US" sz="1200" dirty="0">
                        <a:solidFill>
                          <a:schemeClr val="bg2">
                            <a:lumMod val="75000"/>
                          </a:schemeClr>
                        </a:solidFill>
                      </a:endParaRPr>
                    </a:p>
                  </a:txBody>
                  <a:tcPr marL="60944" marR="36567" marT="27432" marB="27432"/>
                </a:tc>
              </a:tr>
              <a:tr h="297435">
                <a:tc>
                  <a:txBody>
                    <a:bodyPr/>
                    <a:lstStyle/>
                    <a:p>
                      <a:pPr marL="0" marR="0" indent="0" algn="l" defTabSz="914363" rtl="0" eaLnBrk="1" fontAlgn="auto" latinLnBrk="0" hangingPunct="1">
                        <a:lnSpc>
                          <a:spcPct val="100000"/>
                        </a:lnSpc>
                        <a:spcBef>
                          <a:spcPts val="0"/>
                        </a:spcBef>
                        <a:spcAft>
                          <a:spcPts val="0"/>
                        </a:spcAft>
                        <a:buClrTx/>
                        <a:buSzTx/>
                        <a:buFontTx/>
                        <a:buNone/>
                        <a:tabLst/>
                        <a:defRPr/>
                      </a:pPr>
                      <a:r>
                        <a:rPr lang="en-US" sz="1600" dirty="0" smtClean="0">
                          <a:solidFill>
                            <a:schemeClr val="bg2">
                              <a:lumMod val="75000"/>
                            </a:schemeClr>
                          </a:solidFill>
                        </a:rPr>
                        <a:t>Exchange 2000</a:t>
                      </a:r>
                      <a:endParaRPr lang="en-US" sz="1600" b="1" dirty="0" smtClean="0">
                        <a:solidFill>
                          <a:schemeClr val="bg2">
                            <a:lumMod val="75000"/>
                          </a:schemeClr>
                        </a:solidFill>
                      </a:endParaRPr>
                    </a:p>
                  </a:txBody>
                  <a:tcPr marL="60944" marR="36567" marT="27432" marB="27432"/>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r>
                        <a:rPr lang="en-US" sz="1200" dirty="0" smtClean="0">
                          <a:solidFill>
                            <a:schemeClr val="bg2">
                              <a:lumMod val="75000"/>
                            </a:schemeClr>
                          </a:solidFill>
                          <a:sym typeface="Webdings"/>
                        </a:rPr>
                        <a:t></a:t>
                      </a:r>
                      <a:endParaRPr lang="en-US" sz="1200" dirty="0" smtClean="0">
                        <a:solidFill>
                          <a:schemeClr val="bg2">
                            <a:lumMod val="75000"/>
                          </a:schemeClr>
                        </a:solidFill>
                      </a:endParaRPr>
                    </a:p>
                  </a:txBody>
                  <a:tcPr marL="60944" marR="36567" marT="27432" marB="27432"/>
                </a:tc>
                <a:tc>
                  <a:txBody>
                    <a:bodyPr/>
                    <a:lstStyle/>
                    <a:p>
                      <a:pPr algn="ctr"/>
                      <a:endParaRPr lang="en-US" sz="1200" dirty="0">
                        <a:solidFill>
                          <a:schemeClr val="bg2">
                            <a:lumMod val="75000"/>
                          </a:schemeClr>
                        </a:solidFill>
                      </a:endParaRPr>
                    </a:p>
                  </a:txBody>
                  <a:tcPr marL="60944" marR="36567" marT="27432" marB="27432"/>
                </a:tc>
                <a:tc>
                  <a:txBody>
                    <a:bodyPr/>
                    <a:lstStyle/>
                    <a:p>
                      <a:pPr algn="ctr"/>
                      <a:endParaRPr lang="en-US" sz="1200" dirty="0">
                        <a:solidFill>
                          <a:schemeClr val="bg2">
                            <a:lumMod val="75000"/>
                          </a:schemeClr>
                        </a:solidFill>
                      </a:endParaRPr>
                    </a:p>
                  </a:txBody>
                  <a:tcPr marL="60944" marR="36567" marT="27432" marB="27432"/>
                </a:tc>
                <a:tc>
                  <a:txBody>
                    <a:bodyPr/>
                    <a:lstStyle/>
                    <a:p>
                      <a:pPr algn="ctr"/>
                      <a:endParaRPr lang="en-US" sz="1200" dirty="0">
                        <a:solidFill>
                          <a:schemeClr val="bg2">
                            <a:lumMod val="75000"/>
                          </a:schemeClr>
                        </a:solidFill>
                      </a:endParaRPr>
                    </a:p>
                  </a:txBody>
                  <a:tcPr marL="60944" marR="36567" marT="27432" marB="27432"/>
                </a:tc>
                <a:tc>
                  <a:txBody>
                    <a:bodyPr/>
                    <a:lstStyle/>
                    <a:p>
                      <a:pPr algn="ctr"/>
                      <a:endParaRPr lang="en-US" sz="1200" dirty="0">
                        <a:solidFill>
                          <a:schemeClr val="bg2">
                            <a:lumMod val="75000"/>
                          </a:schemeClr>
                        </a:solidFill>
                      </a:endParaRPr>
                    </a:p>
                  </a:txBody>
                  <a:tcPr marL="60944" marR="36567" marT="27432" marB="27432"/>
                </a:tc>
              </a:tr>
              <a:tr h="297435">
                <a:tc>
                  <a:txBody>
                    <a:bodyPr/>
                    <a:lstStyle/>
                    <a:p>
                      <a:pPr marL="0" marR="0" indent="0" algn="l" defTabSz="914363" rtl="0" eaLnBrk="1" fontAlgn="auto" latinLnBrk="0" hangingPunct="1">
                        <a:lnSpc>
                          <a:spcPct val="100000"/>
                        </a:lnSpc>
                        <a:spcBef>
                          <a:spcPts val="0"/>
                        </a:spcBef>
                        <a:spcAft>
                          <a:spcPts val="0"/>
                        </a:spcAft>
                        <a:buClrTx/>
                        <a:buSzTx/>
                        <a:buFontTx/>
                        <a:buNone/>
                        <a:tabLst/>
                        <a:defRPr/>
                      </a:pPr>
                      <a:r>
                        <a:rPr lang="en-US" sz="1600" dirty="0" smtClean="0">
                          <a:solidFill>
                            <a:schemeClr val="bg2">
                              <a:lumMod val="75000"/>
                            </a:schemeClr>
                          </a:solidFill>
                        </a:rPr>
                        <a:t>Exchange 2003</a:t>
                      </a:r>
                      <a:endParaRPr lang="en-US" sz="1600" b="1" dirty="0" smtClean="0">
                        <a:solidFill>
                          <a:schemeClr val="bg2">
                            <a:lumMod val="75000"/>
                          </a:schemeClr>
                        </a:solidFill>
                      </a:endParaRPr>
                    </a:p>
                  </a:txBody>
                  <a:tcPr marL="60944" marR="36567" marT="27432" marB="27432"/>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r>
                        <a:rPr lang="en-US" sz="1200" dirty="0" smtClean="0">
                          <a:solidFill>
                            <a:schemeClr val="bg2">
                              <a:lumMod val="75000"/>
                            </a:schemeClr>
                          </a:solidFill>
                          <a:sym typeface="Webdings"/>
                        </a:rPr>
                        <a:t></a:t>
                      </a:r>
                      <a:endParaRPr lang="en-US" sz="1200" dirty="0">
                        <a:solidFill>
                          <a:schemeClr val="bg2">
                            <a:lumMod val="75000"/>
                          </a:schemeClr>
                        </a:solidFill>
                      </a:endParaRPr>
                    </a:p>
                  </a:txBody>
                  <a:tcPr marL="60944" marR="36567" marT="27432" marB="27432"/>
                </a:tc>
                <a:tc>
                  <a:txBody>
                    <a:bodyPr/>
                    <a:lstStyle/>
                    <a:p>
                      <a:pPr algn="ctr"/>
                      <a:r>
                        <a:rPr lang="en-US" sz="1200" dirty="0" smtClean="0">
                          <a:solidFill>
                            <a:schemeClr val="bg2">
                              <a:lumMod val="75000"/>
                            </a:schemeClr>
                          </a:solidFill>
                          <a:sym typeface="Webdings"/>
                        </a:rPr>
                        <a:t></a:t>
                      </a:r>
                      <a:endParaRPr lang="en-US" sz="1200" dirty="0">
                        <a:solidFill>
                          <a:schemeClr val="bg2">
                            <a:lumMod val="75000"/>
                          </a:schemeClr>
                        </a:solidFill>
                      </a:endParaRPr>
                    </a:p>
                  </a:txBody>
                  <a:tcPr marL="60944" marR="36567" marT="27432" marB="27432"/>
                </a:tc>
                <a:tc>
                  <a:txBody>
                    <a:bodyPr/>
                    <a:lstStyle/>
                    <a:p>
                      <a:pPr algn="ctr"/>
                      <a:r>
                        <a:rPr lang="en-US" sz="1200" dirty="0" smtClean="0">
                          <a:solidFill>
                            <a:schemeClr val="bg2">
                              <a:lumMod val="75000"/>
                            </a:schemeClr>
                          </a:solidFill>
                          <a:sym typeface="Webdings"/>
                        </a:rPr>
                        <a:t></a:t>
                      </a:r>
                      <a:endParaRPr lang="en-US" sz="1200" dirty="0">
                        <a:solidFill>
                          <a:schemeClr val="bg2">
                            <a:lumMod val="75000"/>
                          </a:schemeClr>
                        </a:solidFill>
                      </a:endParaRPr>
                    </a:p>
                  </a:txBody>
                  <a:tcPr marL="60944" marR="36567" marT="27432" marB="27432"/>
                </a:tc>
                <a:tc>
                  <a:txBody>
                    <a:bodyPr/>
                    <a:lstStyle/>
                    <a:p>
                      <a:pPr algn="ctr"/>
                      <a:r>
                        <a:rPr lang="en-US" sz="1200" dirty="0" smtClean="0">
                          <a:solidFill>
                            <a:schemeClr val="bg2">
                              <a:lumMod val="75000"/>
                            </a:schemeClr>
                          </a:solidFill>
                          <a:sym typeface="Webdings"/>
                        </a:rPr>
                        <a:t></a:t>
                      </a:r>
                      <a:endParaRPr lang="en-US" sz="1200" dirty="0">
                        <a:solidFill>
                          <a:schemeClr val="bg2">
                            <a:lumMod val="75000"/>
                          </a:schemeClr>
                        </a:solidFill>
                      </a:endParaRPr>
                    </a:p>
                  </a:txBody>
                  <a:tcPr marL="60944" marR="36567" marT="27432" marB="27432"/>
                </a:tc>
                <a:tc>
                  <a:txBody>
                    <a:bodyPr/>
                    <a:lstStyle/>
                    <a:p>
                      <a:pPr algn="ctr"/>
                      <a:endParaRPr lang="en-US" sz="1200" dirty="0">
                        <a:solidFill>
                          <a:schemeClr val="bg2">
                            <a:lumMod val="75000"/>
                          </a:schemeClr>
                        </a:solidFill>
                      </a:endParaRPr>
                    </a:p>
                  </a:txBody>
                  <a:tcPr marL="60944" marR="36567" marT="27432" marB="27432"/>
                </a:tc>
              </a:tr>
              <a:tr h="297435">
                <a:tc>
                  <a:txBody>
                    <a:bodyPr/>
                    <a:lstStyle/>
                    <a:p>
                      <a:pPr marL="0" marR="0" indent="0" algn="l" defTabSz="914363" rtl="0" eaLnBrk="1" fontAlgn="auto" latinLnBrk="0" hangingPunct="1">
                        <a:lnSpc>
                          <a:spcPct val="100000"/>
                        </a:lnSpc>
                        <a:spcBef>
                          <a:spcPts val="0"/>
                        </a:spcBef>
                        <a:spcAft>
                          <a:spcPts val="0"/>
                        </a:spcAft>
                        <a:buClrTx/>
                        <a:buSzTx/>
                        <a:buFontTx/>
                        <a:buNone/>
                        <a:tabLst/>
                        <a:defRPr/>
                      </a:pPr>
                      <a:r>
                        <a:rPr lang="en-US" sz="1600" dirty="0" smtClean="0">
                          <a:solidFill>
                            <a:schemeClr val="bg2">
                              <a:lumMod val="75000"/>
                            </a:schemeClr>
                          </a:solidFill>
                        </a:rPr>
                        <a:t>Exchange</a:t>
                      </a:r>
                      <a:r>
                        <a:rPr lang="en-US" sz="1600" baseline="0" dirty="0" smtClean="0">
                          <a:solidFill>
                            <a:schemeClr val="bg2">
                              <a:lumMod val="75000"/>
                            </a:schemeClr>
                          </a:solidFill>
                        </a:rPr>
                        <a:t> </a:t>
                      </a:r>
                      <a:r>
                        <a:rPr lang="en-US" sz="1600" dirty="0" smtClean="0">
                          <a:solidFill>
                            <a:schemeClr val="bg2">
                              <a:lumMod val="75000"/>
                            </a:schemeClr>
                          </a:solidFill>
                        </a:rPr>
                        <a:t>2007</a:t>
                      </a:r>
                      <a:endParaRPr lang="en-US" sz="1600" b="1" dirty="0">
                        <a:solidFill>
                          <a:schemeClr val="bg2">
                            <a:lumMod val="75000"/>
                          </a:schemeClr>
                        </a:solidFill>
                      </a:endParaRPr>
                    </a:p>
                  </a:txBody>
                  <a:tcPr marL="60944" marR="36567" marT="27432" marB="27432"/>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r>
                        <a:rPr lang="en-US" sz="1200" dirty="0" smtClean="0">
                          <a:solidFill>
                            <a:schemeClr val="bg2">
                              <a:lumMod val="75000"/>
                            </a:schemeClr>
                          </a:solidFill>
                          <a:sym typeface="Webdings"/>
                        </a:rPr>
                        <a:t></a:t>
                      </a:r>
                      <a:endParaRPr lang="en-US" sz="1200" dirty="0" smtClean="0">
                        <a:solidFill>
                          <a:schemeClr val="bg2">
                            <a:lumMod val="75000"/>
                          </a:schemeClr>
                        </a:solidFill>
                      </a:endParaRPr>
                    </a:p>
                  </a:txBody>
                  <a:tcPr marL="60944" marR="36567" marT="27432" marB="27432"/>
                </a:tc>
                <a:tc>
                  <a:txBody>
                    <a:bodyPr/>
                    <a:lstStyle/>
                    <a:p>
                      <a:pPr algn="ctr"/>
                      <a:r>
                        <a:rPr lang="en-US" sz="1200" dirty="0" smtClean="0">
                          <a:solidFill>
                            <a:schemeClr val="bg2">
                              <a:lumMod val="75000"/>
                            </a:schemeClr>
                          </a:solidFill>
                          <a:sym typeface="Webdings"/>
                        </a:rPr>
                        <a:t></a:t>
                      </a:r>
                      <a:endParaRPr lang="en-US" sz="1200" dirty="0">
                        <a:solidFill>
                          <a:schemeClr val="bg2">
                            <a:lumMod val="75000"/>
                          </a:schemeClr>
                        </a:solidFill>
                      </a:endParaRPr>
                    </a:p>
                  </a:txBody>
                  <a:tcPr marL="60944" marR="36567" marT="27432" marB="27432"/>
                </a:tc>
                <a:tc>
                  <a:txBody>
                    <a:bodyPr/>
                    <a:lstStyle/>
                    <a:p>
                      <a:pPr algn="ctr"/>
                      <a:r>
                        <a:rPr lang="en-US" sz="1200" dirty="0" smtClean="0">
                          <a:solidFill>
                            <a:schemeClr val="bg2">
                              <a:lumMod val="75000"/>
                            </a:schemeClr>
                          </a:solidFill>
                          <a:sym typeface="Webdings"/>
                        </a:rPr>
                        <a:t></a:t>
                      </a:r>
                      <a:endParaRPr lang="en-US" sz="1200" dirty="0">
                        <a:solidFill>
                          <a:schemeClr val="bg2">
                            <a:lumMod val="75000"/>
                          </a:schemeClr>
                        </a:solidFill>
                      </a:endParaRPr>
                    </a:p>
                  </a:txBody>
                  <a:tcPr marL="60944" marR="36567" marT="27432" marB="27432"/>
                </a:tc>
                <a:tc>
                  <a:txBody>
                    <a:bodyPr/>
                    <a:lstStyle/>
                    <a:p>
                      <a:pPr algn="ctr"/>
                      <a:r>
                        <a:rPr lang="en-US" sz="1200" dirty="0" smtClean="0">
                          <a:solidFill>
                            <a:schemeClr val="bg2">
                              <a:lumMod val="75000"/>
                            </a:schemeClr>
                          </a:solidFill>
                          <a:sym typeface="Webdings"/>
                        </a:rPr>
                        <a:t></a:t>
                      </a:r>
                      <a:endParaRPr lang="en-US" sz="1200" dirty="0">
                        <a:solidFill>
                          <a:schemeClr val="bg2">
                            <a:lumMod val="75000"/>
                          </a:schemeClr>
                        </a:solidFill>
                      </a:endParaRPr>
                    </a:p>
                  </a:txBody>
                  <a:tcPr marL="60944" marR="36567" marT="27432" marB="27432"/>
                </a:tc>
                <a:tc>
                  <a:txBody>
                    <a:bodyPr/>
                    <a:lstStyle/>
                    <a:p>
                      <a:pPr algn="ctr"/>
                      <a:r>
                        <a:rPr lang="en-US" sz="1200" dirty="0" smtClean="0">
                          <a:solidFill>
                            <a:schemeClr val="bg2">
                              <a:lumMod val="75000"/>
                            </a:schemeClr>
                          </a:solidFill>
                          <a:sym typeface="Webdings"/>
                        </a:rPr>
                        <a:t></a:t>
                      </a:r>
                      <a:endParaRPr lang="en-US" sz="1200" dirty="0">
                        <a:solidFill>
                          <a:schemeClr val="bg2">
                            <a:lumMod val="75000"/>
                          </a:schemeClr>
                        </a:solidFill>
                      </a:endParaRPr>
                    </a:p>
                  </a:txBody>
                  <a:tcPr marL="60944" marR="36567" marT="27432" marB="27432"/>
                </a:tc>
              </a:tr>
              <a:tr h="297435">
                <a:tc>
                  <a:txBody>
                    <a:bodyPr/>
                    <a:lstStyle/>
                    <a:p>
                      <a:pPr marL="0" marR="0" indent="0" algn="l" defTabSz="914363" rtl="0" eaLnBrk="1" fontAlgn="auto" latinLnBrk="0" hangingPunct="1">
                        <a:lnSpc>
                          <a:spcPct val="100000"/>
                        </a:lnSpc>
                        <a:spcBef>
                          <a:spcPts val="0"/>
                        </a:spcBef>
                        <a:spcAft>
                          <a:spcPts val="0"/>
                        </a:spcAft>
                        <a:buClrTx/>
                        <a:buSzTx/>
                        <a:buFontTx/>
                        <a:buNone/>
                        <a:tabLst/>
                        <a:defRPr/>
                      </a:pPr>
                      <a:r>
                        <a:rPr lang="en-US" sz="1600" dirty="0" smtClean="0">
                          <a:solidFill>
                            <a:schemeClr val="bg2">
                              <a:lumMod val="75000"/>
                            </a:schemeClr>
                          </a:solidFill>
                        </a:rPr>
                        <a:t>Exchange</a:t>
                      </a:r>
                      <a:r>
                        <a:rPr lang="en-US" sz="1600" baseline="0" dirty="0" smtClean="0">
                          <a:solidFill>
                            <a:schemeClr val="bg2">
                              <a:lumMod val="75000"/>
                            </a:schemeClr>
                          </a:solidFill>
                        </a:rPr>
                        <a:t> </a:t>
                      </a:r>
                      <a:r>
                        <a:rPr lang="en-US" sz="1600" dirty="0" smtClean="0">
                          <a:solidFill>
                            <a:schemeClr val="bg2">
                              <a:lumMod val="75000"/>
                            </a:schemeClr>
                          </a:solidFill>
                        </a:rPr>
                        <a:t>2010</a:t>
                      </a:r>
                      <a:endParaRPr lang="en-US" sz="1600" b="1" dirty="0" smtClean="0">
                        <a:solidFill>
                          <a:schemeClr val="bg2">
                            <a:lumMod val="75000"/>
                          </a:schemeClr>
                        </a:solidFill>
                      </a:endParaRPr>
                    </a:p>
                  </a:txBody>
                  <a:tcPr marL="60944" marR="36567" marT="27432" marB="27432"/>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r>
                        <a:rPr lang="en-US" sz="1200" dirty="0" smtClean="0">
                          <a:solidFill>
                            <a:schemeClr val="bg2">
                              <a:lumMod val="75000"/>
                            </a:schemeClr>
                          </a:solidFill>
                          <a:sym typeface="Webdings"/>
                        </a:rPr>
                        <a:t></a:t>
                      </a:r>
                      <a:endParaRPr lang="en-US" sz="1200" dirty="0" smtClean="0">
                        <a:solidFill>
                          <a:schemeClr val="bg2">
                            <a:lumMod val="75000"/>
                          </a:schemeClr>
                        </a:solidFill>
                      </a:endParaRPr>
                    </a:p>
                  </a:txBody>
                  <a:tcPr marL="60944" marR="36567" marT="27432" marB="27432"/>
                </a:tc>
                <a:tc>
                  <a:txBody>
                    <a:bodyPr/>
                    <a:lstStyle/>
                    <a:p>
                      <a:pPr algn="ctr"/>
                      <a:r>
                        <a:rPr lang="en-US" sz="1200" dirty="0" smtClean="0">
                          <a:solidFill>
                            <a:schemeClr val="bg2">
                              <a:lumMod val="75000"/>
                            </a:schemeClr>
                          </a:solidFill>
                          <a:sym typeface="Webdings"/>
                        </a:rPr>
                        <a:t></a:t>
                      </a:r>
                      <a:endParaRPr lang="en-US" sz="1200" dirty="0">
                        <a:solidFill>
                          <a:schemeClr val="bg2">
                            <a:lumMod val="75000"/>
                          </a:schemeClr>
                        </a:solidFill>
                      </a:endParaRPr>
                    </a:p>
                  </a:txBody>
                  <a:tcPr marL="60944" marR="36567" marT="27432" marB="27432"/>
                </a:tc>
                <a:tc>
                  <a:txBody>
                    <a:bodyPr/>
                    <a:lstStyle/>
                    <a:p>
                      <a:pPr algn="ctr"/>
                      <a:endParaRPr lang="en-US" sz="1200" dirty="0">
                        <a:solidFill>
                          <a:schemeClr val="bg2">
                            <a:lumMod val="75000"/>
                          </a:schemeClr>
                        </a:solidFill>
                      </a:endParaRPr>
                    </a:p>
                  </a:txBody>
                  <a:tcPr marL="60944" marR="36567" marT="27432" marB="27432"/>
                </a:tc>
                <a:tc>
                  <a:txBody>
                    <a:bodyPr/>
                    <a:lstStyle/>
                    <a:p>
                      <a:pPr algn="ctr"/>
                      <a:r>
                        <a:rPr lang="en-US" sz="1200" dirty="0" smtClean="0">
                          <a:solidFill>
                            <a:schemeClr val="bg2">
                              <a:lumMod val="75000"/>
                            </a:schemeClr>
                          </a:solidFill>
                          <a:sym typeface="Webdings"/>
                        </a:rPr>
                        <a:t></a:t>
                      </a:r>
                      <a:endParaRPr lang="en-US" sz="1200" dirty="0" smtClean="0">
                        <a:solidFill>
                          <a:schemeClr val="bg2">
                            <a:lumMod val="75000"/>
                          </a:schemeClr>
                        </a:solidFill>
                      </a:endParaRPr>
                    </a:p>
                  </a:txBody>
                  <a:tcPr marL="60944" marR="36567" marT="27432" marB="27432"/>
                </a:tc>
                <a:tc>
                  <a:txBody>
                    <a:bodyPr/>
                    <a:lstStyle/>
                    <a:p>
                      <a:pPr algn="ctr"/>
                      <a:r>
                        <a:rPr lang="en-US" sz="1200" dirty="0" smtClean="0">
                          <a:solidFill>
                            <a:schemeClr val="bg2">
                              <a:lumMod val="75000"/>
                            </a:schemeClr>
                          </a:solidFill>
                          <a:sym typeface="Webdings"/>
                        </a:rPr>
                        <a:t></a:t>
                      </a:r>
                      <a:endParaRPr lang="en-US" sz="1200" dirty="0" smtClean="0">
                        <a:solidFill>
                          <a:schemeClr val="bg2">
                            <a:lumMod val="75000"/>
                          </a:schemeClr>
                        </a:solidFill>
                      </a:endParaRPr>
                    </a:p>
                  </a:txBody>
                  <a:tcPr marL="60944" marR="36567" marT="27432" marB="27432"/>
                </a:tc>
              </a:tr>
              <a:tr h="297435">
                <a:tc>
                  <a:txBody>
                    <a:bodyPr/>
                    <a:lstStyle/>
                    <a:p>
                      <a:pPr marL="0" marR="0" indent="0" algn="l" defTabSz="914363" rtl="0" eaLnBrk="1" fontAlgn="auto" latinLnBrk="0" hangingPunct="1">
                        <a:lnSpc>
                          <a:spcPct val="100000"/>
                        </a:lnSpc>
                        <a:spcBef>
                          <a:spcPts val="0"/>
                        </a:spcBef>
                        <a:spcAft>
                          <a:spcPts val="0"/>
                        </a:spcAft>
                        <a:buClrTx/>
                        <a:buSzTx/>
                        <a:buFontTx/>
                        <a:buNone/>
                        <a:tabLst/>
                        <a:defRPr/>
                      </a:pPr>
                      <a:r>
                        <a:rPr lang="en-US" sz="1600" b="0" dirty="0" smtClean="0">
                          <a:solidFill>
                            <a:schemeClr val="bg2">
                              <a:lumMod val="75000"/>
                            </a:schemeClr>
                          </a:solidFill>
                        </a:rPr>
                        <a:t>Exchange</a:t>
                      </a:r>
                      <a:r>
                        <a:rPr lang="en-US" sz="1600" b="0" baseline="0" dirty="0" smtClean="0">
                          <a:solidFill>
                            <a:schemeClr val="bg2">
                              <a:lumMod val="75000"/>
                            </a:schemeClr>
                          </a:solidFill>
                        </a:rPr>
                        <a:t> 2013</a:t>
                      </a:r>
                      <a:endParaRPr lang="en-US" sz="1600" b="0" dirty="0" smtClean="0">
                        <a:solidFill>
                          <a:schemeClr val="bg2">
                            <a:lumMod val="75000"/>
                          </a:schemeClr>
                        </a:solidFill>
                      </a:endParaRPr>
                    </a:p>
                  </a:txBody>
                  <a:tcPr marL="60944" marR="36567" marT="27432" marB="27432"/>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r>
                        <a:rPr lang="en-US" sz="1200" dirty="0" smtClean="0">
                          <a:solidFill>
                            <a:schemeClr val="bg2">
                              <a:lumMod val="75000"/>
                            </a:schemeClr>
                          </a:solidFill>
                          <a:sym typeface="Webdings"/>
                        </a:rPr>
                        <a:t></a:t>
                      </a:r>
                      <a:endParaRPr lang="en-US" sz="1200" dirty="0" smtClean="0">
                        <a:solidFill>
                          <a:schemeClr val="bg2">
                            <a:lumMod val="75000"/>
                          </a:schemeClr>
                        </a:solidFill>
                      </a:endParaRPr>
                    </a:p>
                  </a:txBody>
                  <a:tcPr marL="60944" marR="36567" marT="27432" marB="27432"/>
                </a:tc>
                <a:tc>
                  <a:txBody>
                    <a:bodyPr/>
                    <a:lstStyle/>
                    <a:p>
                      <a:pPr algn="ctr"/>
                      <a:r>
                        <a:rPr lang="en-US" sz="1200" dirty="0" smtClean="0">
                          <a:solidFill>
                            <a:schemeClr val="bg2">
                              <a:lumMod val="75000"/>
                            </a:schemeClr>
                          </a:solidFill>
                          <a:sym typeface="Webdings"/>
                        </a:rPr>
                        <a:t></a:t>
                      </a:r>
                      <a:endParaRPr lang="en-US" sz="1200" dirty="0">
                        <a:solidFill>
                          <a:schemeClr val="bg2">
                            <a:lumMod val="75000"/>
                          </a:schemeClr>
                        </a:solidFill>
                      </a:endParaRPr>
                    </a:p>
                  </a:txBody>
                  <a:tcPr marL="60944" marR="36567" marT="27432" marB="27432"/>
                </a:tc>
                <a:tc>
                  <a:txBody>
                    <a:bodyPr/>
                    <a:lstStyle/>
                    <a:p>
                      <a:pPr algn="ctr"/>
                      <a:endParaRPr lang="en-US" sz="1200" dirty="0">
                        <a:solidFill>
                          <a:schemeClr val="bg2">
                            <a:lumMod val="75000"/>
                          </a:schemeClr>
                        </a:solidFill>
                      </a:endParaRPr>
                    </a:p>
                  </a:txBody>
                  <a:tcPr marL="60944" marR="36567" marT="27432" marB="27432"/>
                </a:tc>
                <a:tc>
                  <a:txBody>
                    <a:bodyPr/>
                    <a:lstStyle/>
                    <a:p>
                      <a:pPr algn="ctr"/>
                      <a:endParaRPr lang="en-US" sz="1200" dirty="0" smtClean="0">
                        <a:solidFill>
                          <a:schemeClr val="bg2">
                            <a:lumMod val="75000"/>
                          </a:schemeClr>
                        </a:solidFill>
                      </a:endParaRPr>
                    </a:p>
                  </a:txBody>
                  <a:tcPr marL="60944" marR="36567" marT="27432" marB="27432"/>
                </a:tc>
                <a:tc>
                  <a:txBody>
                    <a:bodyPr/>
                    <a:lstStyle/>
                    <a:p>
                      <a:pPr algn="ctr"/>
                      <a:r>
                        <a:rPr lang="en-US" sz="1200" dirty="0" smtClean="0">
                          <a:solidFill>
                            <a:schemeClr val="bg2">
                              <a:lumMod val="75000"/>
                            </a:schemeClr>
                          </a:solidFill>
                          <a:sym typeface="Webdings"/>
                        </a:rPr>
                        <a:t></a:t>
                      </a:r>
                      <a:endParaRPr lang="en-US" sz="1200" dirty="0" smtClean="0">
                        <a:solidFill>
                          <a:schemeClr val="bg2">
                            <a:lumMod val="75000"/>
                          </a:schemeClr>
                        </a:solidFill>
                      </a:endParaRPr>
                    </a:p>
                  </a:txBody>
                  <a:tcPr marL="60944" marR="36567" marT="27432" marB="27432"/>
                </a:tc>
              </a:tr>
              <a:tr h="297435">
                <a:tc>
                  <a:txBody>
                    <a:bodyPr/>
                    <a:lstStyle/>
                    <a:p>
                      <a:pPr marL="0" marR="0" indent="0" algn="l" defTabSz="914363" rtl="0" eaLnBrk="1" fontAlgn="auto" latinLnBrk="0" hangingPunct="1">
                        <a:lnSpc>
                          <a:spcPct val="100000"/>
                        </a:lnSpc>
                        <a:spcBef>
                          <a:spcPts val="0"/>
                        </a:spcBef>
                        <a:spcAft>
                          <a:spcPts val="0"/>
                        </a:spcAft>
                        <a:buClrTx/>
                        <a:buSzTx/>
                        <a:buFontTx/>
                        <a:buNone/>
                        <a:tabLst/>
                        <a:defRPr/>
                      </a:pPr>
                      <a:r>
                        <a:rPr lang="en-US" sz="1600" dirty="0" smtClean="0">
                          <a:solidFill>
                            <a:schemeClr val="bg2">
                              <a:lumMod val="75000"/>
                            </a:schemeClr>
                          </a:solidFill>
                        </a:rPr>
                        <a:t>Notes/Domino</a:t>
                      </a:r>
                      <a:endParaRPr lang="en-US" sz="1600" b="1" dirty="0" smtClean="0">
                        <a:solidFill>
                          <a:schemeClr val="bg2">
                            <a:lumMod val="75000"/>
                          </a:schemeClr>
                        </a:solidFill>
                      </a:endParaRPr>
                    </a:p>
                  </a:txBody>
                  <a:tcPr marL="60944" marR="36567" marT="27432" marB="27432"/>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r>
                        <a:rPr lang="en-US" sz="1200" dirty="0" smtClean="0">
                          <a:solidFill>
                            <a:schemeClr val="bg2">
                              <a:lumMod val="75000"/>
                            </a:schemeClr>
                          </a:solidFill>
                          <a:sym typeface="Webdings"/>
                        </a:rPr>
                        <a:t></a:t>
                      </a:r>
                      <a:endParaRPr lang="en-US" sz="1200" dirty="0">
                        <a:solidFill>
                          <a:schemeClr val="bg2">
                            <a:lumMod val="75000"/>
                          </a:schemeClr>
                        </a:solidFill>
                      </a:endParaRPr>
                    </a:p>
                  </a:txBody>
                  <a:tcPr marL="60944" marR="36567" marT="27432" marB="27432"/>
                </a:tc>
                <a:tc>
                  <a:txBody>
                    <a:bodyPr/>
                    <a:lstStyle/>
                    <a:p>
                      <a:pPr algn="ctr"/>
                      <a:endParaRPr lang="en-US" sz="1200" dirty="0">
                        <a:solidFill>
                          <a:schemeClr val="bg2">
                            <a:lumMod val="75000"/>
                          </a:schemeClr>
                        </a:solidFill>
                      </a:endParaRPr>
                    </a:p>
                  </a:txBody>
                  <a:tcPr marL="60944" marR="36567" marT="27432" marB="27432"/>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endParaRPr lang="en-US" sz="1200" dirty="0" smtClean="0">
                        <a:solidFill>
                          <a:schemeClr val="bg2">
                            <a:lumMod val="75000"/>
                          </a:schemeClr>
                        </a:solidFill>
                      </a:endParaRPr>
                    </a:p>
                  </a:txBody>
                  <a:tcPr marL="60944" marR="36567" marT="27432" marB="27432"/>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endParaRPr lang="en-US" sz="1200" dirty="0" smtClean="0">
                        <a:solidFill>
                          <a:schemeClr val="bg2">
                            <a:lumMod val="75000"/>
                          </a:schemeClr>
                        </a:solidFill>
                      </a:endParaRPr>
                    </a:p>
                  </a:txBody>
                  <a:tcPr marL="60944" marR="36567" marT="27432" marB="27432"/>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endParaRPr lang="en-US" sz="1200" dirty="0" smtClean="0">
                        <a:solidFill>
                          <a:schemeClr val="bg2">
                            <a:lumMod val="75000"/>
                          </a:schemeClr>
                        </a:solidFill>
                      </a:endParaRPr>
                    </a:p>
                  </a:txBody>
                  <a:tcPr marL="60944" marR="36567" marT="27432" marB="27432"/>
                </a:tc>
              </a:tr>
              <a:tr h="272557">
                <a:tc>
                  <a:txBody>
                    <a:bodyPr/>
                    <a:lstStyle/>
                    <a:p>
                      <a:pPr marL="0" marR="0" indent="0" algn="l" defTabSz="914363" rtl="0" eaLnBrk="1" fontAlgn="auto" latinLnBrk="0" hangingPunct="1">
                        <a:lnSpc>
                          <a:spcPct val="100000"/>
                        </a:lnSpc>
                        <a:spcBef>
                          <a:spcPts val="0"/>
                        </a:spcBef>
                        <a:spcAft>
                          <a:spcPts val="0"/>
                        </a:spcAft>
                        <a:buClrTx/>
                        <a:buSzTx/>
                        <a:buFontTx/>
                        <a:buNone/>
                        <a:tabLst/>
                        <a:defRPr/>
                      </a:pPr>
                      <a:r>
                        <a:rPr lang="en-US" sz="1600" dirty="0" smtClean="0">
                          <a:solidFill>
                            <a:schemeClr val="bg2">
                              <a:lumMod val="75000"/>
                            </a:schemeClr>
                          </a:solidFill>
                        </a:rPr>
                        <a:t>GroupWise</a:t>
                      </a:r>
                      <a:endParaRPr lang="en-US" sz="1600" b="1" dirty="0" smtClean="0">
                        <a:solidFill>
                          <a:schemeClr val="bg2">
                            <a:lumMod val="75000"/>
                          </a:schemeClr>
                        </a:solidFill>
                      </a:endParaRPr>
                    </a:p>
                  </a:txBody>
                  <a:tcPr marL="60944" marR="36567" marT="27432" marB="27432"/>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r>
                        <a:rPr lang="en-US" sz="1200" dirty="0" smtClean="0">
                          <a:solidFill>
                            <a:schemeClr val="bg2">
                              <a:lumMod val="75000"/>
                            </a:schemeClr>
                          </a:solidFill>
                          <a:sym typeface="Webdings"/>
                        </a:rPr>
                        <a:t></a:t>
                      </a:r>
                      <a:endParaRPr lang="en-US" sz="1200" dirty="0">
                        <a:solidFill>
                          <a:schemeClr val="bg2">
                            <a:lumMod val="75000"/>
                          </a:schemeClr>
                        </a:solidFill>
                      </a:endParaRPr>
                    </a:p>
                  </a:txBody>
                  <a:tcPr marL="60944" marR="36567" marT="27432" marB="27432"/>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endParaRPr lang="en-US" sz="1200" dirty="0">
                        <a:solidFill>
                          <a:schemeClr val="bg2">
                            <a:lumMod val="75000"/>
                          </a:schemeClr>
                        </a:solidFill>
                      </a:endParaRPr>
                    </a:p>
                  </a:txBody>
                  <a:tcPr marL="60944" marR="36567" marT="27432" marB="27432"/>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endParaRPr lang="en-US" sz="1200" dirty="0" smtClean="0">
                        <a:solidFill>
                          <a:schemeClr val="bg2">
                            <a:lumMod val="75000"/>
                          </a:schemeClr>
                        </a:solidFill>
                      </a:endParaRPr>
                    </a:p>
                  </a:txBody>
                  <a:tcPr marL="60944" marR="36567" marT="27432" marB="27432"/>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endParaRPr lang="en-US" sz="1200" dirty="0" smtClean="0">
                        <a:solidFill>
                          <a:schemeClr val="bg2">
                            <a:lumMod val="75000"/>
                          </a:schemeClr>
                        </a:solidFill>
                      </a:endParaRPr>
                    </a:p>
                  </a:txBody>
                  <a:tcPr marL="60944" marR="36567" marT="27432" marB="27432"/>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endParaRPr lang="en-US" sz="1200" dirty="0" smtClean="0">
                        <a:solidFill>
                          <a:schemeClr val="bg2">
                            <a:lumMod val="75000"/>
                          </a:schemeClr>
                        </a:solidFill>
                      </a:endParaRPr>
                    </a:p>
                  </a:txBody>
                  <a:tcPr marL="60944" marR="36567" marT="27432" marB="27432"/>
                </a:tc>
              </a:tr>
              <a:tr h="297435">
                <a:tc>
                  <a:txBody>
                    <a:bodyPr/>
                    <a:lstStyle/>
                    <a:p>
                      <a:r>
                        <a:rPr lang="en-US" sz="1600" dirty="0" smtClean="0">
                          <a:solidFill>
                            <a:schemeClr val="bg2">
                              <a:lumMod val="75000"/>
                            </a:schemeClr>
                          </a:solidFill>
                        </a:rPr>
                        <a:t>Other</a:t>
                      </a:r>
                      <a:endParaRPr lang="en-US" sz="1600" b="1" dirty="0">
                        <a:solidFill>
                          <a:schemeClr val="bg2">
                            <a:lumMod val="75000"/>
                          </a:schemeClr>
                        </a:solidFill>
                      </a:endParaRPr>
                    </a:p>
                  </a:txBody>
                  <a:tcPr marL="60944" marR="36567" marT="27432" marB="27432"/>
                </a:tc>
                <a:tc>
                  <a:txBody>
                    <a:bodyPr/>
                    <a:lstStyle/>
                    <a:p>
                      <a:pPr marL="0" marR="0" indent="0" algn="ctr" defTabSz="914363" rtl="0" eaLnBrk="1" fontAlgn="auto" latinLnBrk="0" hangingPunct="1">
                        <a:lnSpc>
                          <a:spcPct val="100000"/>
                        </a:lnSpc>
                        <a:spcBef>
                          <a:spcPts val="0"/>
                        </a:spcBef>
                        <a:spcAft>
                          <a:spcPts val="0"/>
                        </a:spcAft>
                        <a:buClrTx/>
                        <a:buSzTx/>
                        <a:buFontTx/>
                        <a:buNone/>
                        <a:tabLst/>
                        <a:defRPr/>
                      </a:pPr>
                      <a:r>
                        <a:rPr lang="en-US" sz="1200" dirty="0" smtClean="0">
                          <a:solidFill>
                            <a:schemeClr val="bg2">
                              <a:lumMod val="75000"/>
                            </a:schemeClr>
                          </a:solidFill>
                          <a:sym typeface="Webdings"/>
                        </a:rPr>
                        <a:t></a:t>
                      </a:r>
                      <a:endParaRPr lang="en-US" sz="1200" dirty="0">
                        <a:solidFill>
                          <a:schemeClr val="bg2">
                            <a:lumMod val="75000"/>
                          </a:schemeClr>
                        </a:solidFill>
                      </a:endParaRPr>
                    </a:p>
                  </a:txBody>
                  <a:tcPr marL="60944" marR="36567" marT="27432" marB="27432"/>
                </a:tc>
                <a:tc>
                  <a:txBody>
                    <a:bodyPr/>
                    <a:lstStyle/>
                    <a:p>
                      <a:pPr algn="ctr"/>
                      <a:endParaRPr lang="en-US" sz="1200" dirty="0">
                        <a:solidFill>
                          <a:schemeClr val="bg2">
                            <a:lumMod val="75000"/>
                          </a:schemeClr>
                        </a:solidFill>
                      </a:endParaRPr>
                    </a:p>
                  </a:txBody>
                  <a:tcPr marL="60944" marR="36567" marT="27432" marB="27432"/>
                </a:tc>
                <a:tc>
                  <a:txBody>
                    <a:bodyPr/>
                    <a:lstStyle/>
                    <a:p>
                      <a:pPr algn="ctr"/>
                      <a:endParaRPr lang="en-US" sz="1200" dirty="0">
                        <a:solidFill>
                          <a:schemeClr val="bg2">
                            <a:lumMod val="75000"/>
                          </a:schemeClr>
                        </a:solidFill>
                      </a:endParaRPr>
                    </a:p>
                  </a:txBody>
                  <a:tcPr marL="60944" marR="36567" marT="27432" marB="27432"/>
                </a:tc>
                <a:tc>
                  <a:txBody>
                    <a:bodyPr/>
                    <a:lstStyle/>
                    <a:p>
                      <a:pPr algn="ctr"/>
                      <a:endParaRPr lang="en-US" sz="1200" dirty="0">
                        <a:solidFill>
                          <a:schemeClr val="bg2">
                            <a:lumMod val="75000"/>
                          </a:schemeClr>
                        </a:solidFill>
                      </a:endParaRPr>
                    </a:p>
                  </a:txBody>
                  <a:tcPr marL="60944" marR="36567" marT="27432" marB="27432"/>
                </a:tc>
                <a:tc>
                  <a:txBody>
                    <a:bodyPr/>
                    <a:lstStyle/>
                    <a:p>
                      <a:pPr algn="ctr"/>
                      <a:endParaRPr lang="en-US" sz="1200" dirty="0">
                        <a:solidFill>
                          <a:schemeClr val="bg2">
                            <a:lumMod val="75000"/>
                          </a:schemeClr>
                        </a:solidFill>
                      </a:endParaRPr>
                    </a:p>
                  </a:txBody>
                  <a:tcPr marL="60944" marR="36567" marT="27432" marB="27432"/>
                </a:tc>
              </a:tr>
            </a:tbl>
          </a:graphicData>
        </a:graphic>
      </p:graphicFrame>
      <p:sp>
        <p:nvSpPr>
          <p:cNvPr id="54" name="TextBox 53"/>
          <p:cNvSpPr txBox="1"/>
          <p:nvPr/>
        </p:nvSpPr>
        <p:spPr>
          <a:xfrm>
            <a:off x="566738" y="5950857"/>
            <a:ext cx="6357699" cy="246221"/>
          </a:xfrm>
          <a:prstGeom prst="rect">
            <a:avLst/>
          </a:prstGeom>
          <a:noFill/>
        </p:spPr>
        <p:txBody>
          <a:bodyPr wrap="square" lIns="0" tIns="0" rIns="0" bIns="0" rtlCol="0">
            <a:spAutoFit/>
          </a:bodyPr>
          <a:lstStyle/>
          <a:p>
            <a:r>
              <a:rPr lang="en-US" sz="1600" smtClean="0">
                <a:solidFill>
                  <a:schemeClr val="bg2"/>
                </a:solidFill>
              </a:rPr>
              <a:t>*Additional </a:t>
            </a:r>
            <a:r>
              <a:rPr lang="en-US" sz="1600" dirty="0">
                <a:solidFill>
                  <a:schemeClr val="bg2"/>
                </a:solidFill>
              </a:rPr>
              <a:t>options available with tools from migration partners</a:t>
            </a:r>
          </a:p>
        </p:txBody>
      </p:sp>
      <p:sp>
        <p:nvSpPr>
          <p:cNvPr id="4" name="Title 3"/>
          <p:cNvSpPr>
            <a:spLocks noGrp="1"/>
          </p:cNvSpPr>
          <p:nvPr>
            <p:ph type="title"/>
          </p:nvPr>
        </p:nvSpPr>
        <p:spPr/>
        <p:txBody>
          <a:bodyPr/>
          <a:lstStyle/>
          <a:p>
            <a:r>
              <a:rPr lang="en-US" dirty="0" smtClean="0"/>
              <a:t>Summary </a:t>
            </a:r>
            <a:r>
              <a:rPr lang="en-US" smtClean="0"/>
              <a:t>of migration options*</a:t>
            </a:r>
            <a:endParaRPr lang="en-US" sz="3500" spc="-148" dirty="0">
              <a:solidFill>
                <a:schemeClr val="tx1">
                  <a:alpha val="99000"/>
                </a:schemeClr>
              </a:solidFill>
              <a:latin typeface="Segoe" pitchFamily="34" charset="0"/>
            </a:endParaRPr>
          </a:p>
        </p:txBody>
      </p:sp>
      <p:sp>
        <p:nvSpPr>
          <p:cNvPr id="27" name="Rectangle 26"/>
          <p:cNvSpPr/>
          <p:nvPr/>
        </p:nvSpPr>
        <p:spPr bwMode="auto">
          <a:xfrm>
            <a:off x="520700" y="1280160"/>
            <a:ext cx="6434876" cy="1040533"/>
          </a:xfrm>
          <a:prstGeom prst="rect">
            <a:avLst/>
          </a:prstGeom>
          <a:solidFill>
            <a:schemeClr val="accent3"/>
          </a:solidFill>
          <a:ln w="9525" cap="flat" cmpd="sng" algn="ctr">
            <a:noFill/>
            <a:prstDash val="solid"/>
            <a:headEnd type="none" w="med" len="med"/>
            <a:tailEnd type="none" w="med" len="med"/>
          </a:ln>
          <a:effectLst/>
        </p:spPr>
        <p:txBody>
          <a:bodyPr vert="horz" wrap="square" lIns="89987" tIns="44994" rIns="89987" bIns="44994" numCol="1" rtlCol="0" anchor="ctr" anchorCtr="0" compatLnSpc="1">
            <a:prstTxWarp prst="textNoShape">
              <a:avLst/>
            </a:prstTxWarp>
          </a:bodyPr>
          <a:lstStyle/>
          <a:p>
            <a:pPr marL="0" marR="0" lvl="0" indent="0" algn="ctr" defTabSz="899624" eaLnBrk="1" fontAlgn="base" latinLnBrk="0" hangingPunct="1">
              <a:lnSpc>
                <a:spcPct val="85000"/>
              </a:lnSpc>
              <a:spcBef>
                <a:spcPct val="0"/>
              </a:spcBef>
              <a:spcAft>
                <a:spcPct val="0"/>
              </a:spcAft>
              <a:buClrTx/>
              <a:buSzTx/>
              <a:buFontTx/>
              <a:buNone/>
              <a:tabLst/>
              <a:defRPr/>
            </a:pPr>
            <a:endParaRPr kumimoji="0" lang="en-US" sz="2100" b="0" i="0" u="none" strike="noStrike" kern="0" cap="none" spc="0" normalizeH="0" baseline="0" noProof="0" dirty="0">
              <a:ln>
                <a:noFill/>
              </a:ln>
              <a:solidFill>
                <a:srgbClr val="000000">
                  <a:alpha val="99000"/>
                </a:srgbClr>
              </a:solidFill>
              <a:effectLst/>
              <a:uLnTx/>
              <a:uFillTx/>
              <a:latin typeface="Segoe UI"/>
              <a:ea typeface="+mn-ea"/>
              <a:cs typeface="+mn-cs"/>
            </a:endParaRPr>
          </a:p>
        </p:txBody>
      </p:sp>
      <p:sp>
        <p:nvSpPr>
          <p:cNvPr id="28" name="Rectangle 27"/>
          <p:cNvSpPr/>
          <p:nvPr/>
        </p:nvSpPr>
        <p:spPr bwMode="auto">
          <a:xfrm>
            <a:off x="520700" y="3339796"/>
            <a:ext cx="6434876" cy="1001259"/>
          </a:xfrm>
          <a:prstGeom prst="rect">
            <a:avLst/>
          </a:prstGeom>
          <a:solidFill>
            <a:schemeClr val="tx2"/>
          </a:solidFill>
          <a:ln w="9525" cap="flat" cmpd="sng" algn="ctr">
            <a:noFill/>
            <a:prstDash val="solid"/>
            <a:headEnd type="none" w="med" len="med"/>
            <a:tailEnd type="none" w="med" len="med"/>
          </a:ln>
          <a:effectLst/>
        </p:spPr>
        <p:txBody>
          <a:bodyPr vert="horz" wrap="square" lIns="89987" tIns="44994" rIns="89987" bIns="44994" numCol="1" rtlCol="0" anchor="ctr" anchorCtr="0" compatLnSpc="1">
            <a:prstTxWarp prst="textNoShape">
              <a:avLst/>
            </a:prstTxWarp>
          </a:bodyPr>
          <a:lstStyle/>
          <a:p>
            <a:pPr marL="0" marR="0" lvl="0" indent="0" algn="ctr" defTabSz="899624" eaLnBrk="1" fontAlgn="base" latinLnBrk="0" hangingPunct="1">
              <a:lnSpc>
                <a:spcPct val="100000"/>
              </a:lnSpc>
              <a:spcBef>
                <a:spcPct val="0"/>
              </a:spcBef>
              <a:spcAft>
                <a:spcPct val="0"/>
              </a:spcAft>
              <a:buClr>
                <a:srgbClr val="FFFFFF">
                  <a:lumMod val="50000"/>
                </a:srgbClr>
              </a:buClr>
              <a:buSzPct val="125000"/>
              <a:buFontTx/>
              <a:buNone/>
              <a:tabLst/>
              <a:defRPr/>
            </a:pPr>
            <a:endParaRPr kumimoji="0" lang="en-US" sz="21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29" name="Rectangle 28"/>
          <p:cNvSpPr/>
          <p:nvPr/>
        </p:nvSpPr>
        <p:spPr bwMode="auto">
          <a:xfrm>
            <a:off x="520700" y="2322106"/>
            <a:ext cx="6434876" cy="1015791"/>
          </a:xfrm>
          <a:prstGeom prst="rect">
            <a:avLst/>
          </a:prstGeom>
          <a:solidFill>
            <a:schemeClr val="accent2"/>
          </a:solidFill>
          <a:ln w="9525" cap="flat" cmpd="sng" algn="ctr">
            <a:noFill/>
            <a:prstDash val="solid"/>
            <a:headEnd type="none" w="med" len="med"/>
            <a:tailEnd type="none" w="med" len="med"/>
          </a:ln>
          <a:effectLst/>
        </p:spPr>
        <p:txBody>
          <a:bodyPr vert="horz" wrap="square" lIns="89987" tIns="44994" rIns="89987" bIns="44994" numCol="1" rtlCol="0" anchor="ctr" anchorCtr="0" compatLnSpc="1">
            <a:prstTxWarp prst="textNoShape">
              <a:avLst/>
            </a:prstTxWarp>
          </a:bodyPr>
          <a:lstStyle/>
          <a:p>
            <a:pPr marL="0" marR="0" lvl="0" indent="-168735" algn="ctr" defTabSz="899624" eaLnBrk="1" fontAlgn="base" latinLnBrk="0" hangingPunct="1">
              <a:lnSpc>
                <a:spcPct val="100000"/>
              </a:lnSpc>
              <a:spcBef>
                <a:spcPct val="0"/>
              </a:spcBef>
              <a:spcAft>
                <a:spcPct val="0"/>
              </a:spcAft>
              <a:buClr>
                <a:srgbClr val="FFFFFF">
                  <a:lumMod val="50000"/>
                </a:srgbClr>
              </a:buClr>
              <a:buSzPct val="125000"/>
              <a:buFont typeface="Arial" pitchFamily="34" charset="0"/>
              <a:buChar char="•"/>
              <a:tabLst/>
              <a:defRPr/>
            </a:pPr>
            <a:endParaRPr kumimoji="0" lang="en-US" sz="21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30" name="Rectangle 29"/>
          <p:cNvSpPr/>
          <p:nvPr/>
        </p:nvSpPr>
        <p:spPr bwMode="auto">
          <a:xfrm>
            <a:off x="520706" y="4509272"/>
            <a:ext cx="6434872" cy="1387651"/>
          </a:xfrm>
          <a:prstGeom prst="rect">
            <a:avLst/>
          </a:prstGeom>
          <a:solidFill>
            <a:schemeClr val="bg2"/>
          </a:solidFill>
          <a:ln w="9525" cap="flat" cmpd="sng" algn="ctr">
            <a:noFill/>
            <a:prstDash val="solid"/>
            <a:headEnd type="none" w="med" len="med"/>
            <a:tailEnd type="none" w="med" len="med"/>
          </a:ln>
          <a:effectLst/>
        </p:spPr>
        <p:txBody>
          <a:bodyPr vert="horz" wrap="square" lIns="89987" tIns="44994" rIns="89987" bIns="44994" numCol="1" rtlCol="0" anchor="ctr" anchorCtr="0" compatLnSpc="1">
            <a:prstTxWarp prst="textNoShape">
              <a:avLst/>
            </a:prstTxWarp>
          </a:bodyPr>
          <a:lstStyle/>
          <a:p>
            <a:pPr marL="0" marR="0" lvl="0" indent="-168735" algn="ctr" defTabSz="899624" eaLnBrk="1" fontAlgn="base" latinLnBrk="0" hangingPunct="1">
              <a:lnSpc>
                <a:spcPct val="100000"/>
              </a:lnSpc>
              <a:spcBef>
                <a:spcPct val="0"/>
              </a:spcBef>
              <a:spcAft>
                <a:spcPct val="0"/>
              </a:spcAft>
              <a:buClr>
                <a:srgbClr val="FFFFFF">
                  <a:lumMod val="50000"/>
                </a:srgbClr>
              </a:buClr>
              <a:buSzPct val="125000"/>
              <a:buFont typeface="Arial" pitchFamily="34" charset="0"/>
              <a:buChar char="•"/>
              <a:tabLst/>
              <a:defRPr/>
            </a:pPr>
            <a:endParaRPr kumimoji="0" lang="en-US" sz="2100" b="0" i="0" u="none" strike="noStrike" kern="0" cap="none" spc="0" normalizeH="0" baseline="0" noProof="0" dirty="0">
              <a:ln>
                <a:noFill/>
              </a:ln>
              <a:solidFill>
                <a:srgbClr val="000000">
                  <a:alpha val="99000"/>
                </a:srgbClr>
              </a:solidFill>
              <a:effectLst/>
              <a:uLnTx/>
              <a:uFillTx/>
              <a:latin typeface="Segoe UI"/>
              <a:ea typeface="+mn-ea"/>
              <a:cs typeface="+mn-cs"/>
            </a:endParaRPr>
          </a:p>
        </p:txBody>
      </p:sp>
      <p:sp>
        <p:nvSpPr>
          <p:cNvPr id="31" name="Rectangle 30"/>
          <p:cNvSpPr/>
          <p:nvPr/>
        </p:nvSpPr>
        <p:spPr bwMode="auto">
          <a:xfrm rot="16200000">
            <a:off x="-696451" y="2501672"/>
            <a:ext cx="3056544" cy="622230"/>
          </a:xfrm>
          <a:prstGeom prst="rect">
            <a:avLst/>
          </a:prstGeom>
          <a:solidFill>
            <a:srgbClr val="505050">
              <a:shade val="80000"/>
              <a:satMod val="180000"/>
            </a:srgbClr>
          </a:solidFill>
          <a:ln w="9525" cap="flat" cmpd="sng" algn="ctr">
            <a:solidFill>
              <a:srgbClr val="505050"/>
            </a:solidFill>
            <a:prstDash val="solid"/>
            <a:headEnd type="none" w="med" len="med"/>
            <a:tailEnd type="none" w="med" len="med"/>
          </a:ln>
          <a:effectLst/>
        </p:spPr>
        <p:txBody>
          <a:bodyPr vert="horz" wrap="square" lIns="89987" tIns="44994" rIns="89987" bIns="44994" numCol="1" rtlCol="0" anchor="ctr" anchorCtr="0" compatLnSpc="1">
            <a:prstTxWarp prst="textNoShape">
              <a:avLst/>
            </a:prstTxWarp>
          </a:bodyPr>
          <a:lstStyle/>
          <a:p>
            <a:pPr marL="0" marR="0" lvl="0" indent="0" algn="ctr" defTabSz="899624" eaLnBrk="1" fontAlgn="base" latinLnBrk="0" hangingPunct="1">
              <a:lnSpc>
                <a:spcPct val="85000"/>
              </a:lnSpc>
              <a:spcBef>
                <a:spcPct val="0"/>
              </a:spcBef>
              <a:spcAft>
                <a:spcPct val="0"/>
              </a:spcAft>
              <a:buClrTx/>
              <a:buSzTx/>
              <a:buFontTx/>
              <a:buNone/>
              <a:tabLst/>
              <a:defRPr/>
            </a:pPr>
            <a:r>
              <a:rPr kumimoji="0" lang="en-US" sz="2400" i="0" u="none" strike="noStrike" kern="0" cap="none" spc="0" normalizeH="0" baseline="0" noProof="0" dirty="0" smtClean="0">
                <a:ln>
                  <a:noFill/>
                </a:ln>
                <a:solidFill>
                  <a:schemeClr val="bg1"/>
                </a:solidFill>
                <a:effectLst/>
                <a:uLnTx/>
                <a:uFillTx/>
                <a:latin typeface="+mj-lt"/>
                <a:ea typeface="+mn-ea"/>
                <a:cs typeface="+mn-cs"/>
              </a:rPr>
              <a:t>Simple migrations</a:t>
            </a:r>
            <a:endParaRPr kumimoji="0" lang="en-US" sz="2400" i="0" u="none" strike="noStrike" kern="0" cap="none" spc="0" normalizeH="0" baseline="0" noProof="0" dirty="0">
              <a:ln>
                <a:noFill/>
              </a:ln>
              <a:solidFill>
                <a:schemeClr val="bg1"/>
              </a:solidFill>
              <a:effectLst/>
              <a:uLnTx/>
              <a:uFillTx/>
              <a:latin typeface="+mj-lt"/>
              <a:ea typeface="+mn-ea"/>
              <a:cs typeface="+mn-cs"/>
            </a:endParaRPr>
          </a:p>
        </p:txBody>
      </p:sp>
      <p:sp>
        <p:nvSpPr>
          <p:cNvPr id="33" name="Rectangle 32"/>
          <p:cNvSpPr/>
          <p:nvPr/>
        </p:nvSpPr>
        <p:spPr bwMode="auto">
          <a:xfrm rot="16200000">
            <a:off x="137994" y="4891982"/>
            <a:ext cx="1387653" cy="622230"/>
          </a:xfrm>
          <a:prstGeom prst="rect">
            <a:avLst/>
          </a:prstGeom>
          <a:solidFill>
            <a:srgbClr val="505050">
              <a:shade val="80000"/>
              <a:satMod val="180000"/>
            </a:srgbClr>
          </a:solidFill>
          <a:ln w="9525" cap="flat" cmpd="sng" algn="ctr">
            <a:solidFill>
              <a:srgbClr val="505050"/>
            </a:solidFill>
            <a:prstDash val="solid"/>
            <a:headEnd type="none" w="med" len="med"/>
            <a:tailEnd type="none" w="med" len="med"/>
          </a:ln>
          <a:effectLst/>
        </p:spPr>
        <p:txBody>
          <a:bodyPr vert="horz" wrap="square" lIns="89987" tIns="44994" rIns="89987" bIns="44994" numCol="1" rtlCol="0" anchor="ctr" anchorCtr="0" compatLnSpc="1">
            <a:prstTxWarp prst="textNoShape">
              <a:avLst/>
            </a:prstTxWarp>
          </a:bodyPr>
          <a:lstStyle/>
          <a:p>
            <a:pPr marL="0" marR="0" lvl="0" indent="0" algn="ctr" defTabSz="899624" eaLnBrk="1" fontAlgn="base" latinLnBrk="0" hangingPunct="1">
              <a:lnSpc>
                <a:spcPct val="85000"/>
              </a:lnSpc>
              <a:spcBef>
                <a:spcPct val="0"/>
              </a:spcBef>
              <a:spcAft>
                <a:spcPct val="0"/>
              </a:spcAft>
              <a:buClrTx/>
              <a:buSzTx/>
              <a:buFontTx/>
              <a:buNone/>
              <a:tabLst/>
              <a:defRPr/>
            </a:pPr>
            <a:r>
              <a:rPr kumimoji="0" lang="en-US" sz="2400" i="0" u="none" strike="noStrike" kern="0" cap="none" spc="0" normalizeH="0" baseline="0" noProof="0" dirty="0">
                <a:ln>
                  <a:noFill/>
                </a:ln>
                <a:solidFill>
                  <a:schemeClr val="bg1"/>
                </a:solidFill>
                <a:effectLst/>
                <a:uLnTx/>
                <a:uFillTx/>
                <a:latin typeface="+mj-lt"/>
                <a:ea typeface="+mn-ea"/>
                <a:cs typeface="+mn-cs"/>
              </a:rPr>
              <a:t>Hybrid</a:t>
            </a:r>
          </a:p>
        </p:txBody>
      </p:sp>
      <p:sp>
        <p:nvSpPr>
          <p:cNvPr id="34" name="Text Placeholder 2"/>
          <p:cNvSpPr txBox="1">
            <a:spLocks/>
          </p:cNvSpPr>
          <p:nvPr/>
        </p:nvSpPr>
        <p:spPr>
          <a:xfrm>
            <a:off x="1323752" y="1369314"/>
            <a:ext cx="5742791" cy="2948499"/>
          </a:xfrm>
          <a:prstGeom prst="rect">
            <a:avLst/>
          </a:prstGeom>
        </p:spPr>
        <p:txBody>
          <a:bodyPr vert="horz" wrap="square" lIns="0" tIns="0" rIns="0" bIns="0" rtlCol="0">
            <a:spAutoFit/>
          </a:bodyPr>
          <a:lstStyle/>
          <a:p>
            <a:pPr marL="0" marR="0" lvl="0" indent="0" defTabSz="914400" eaLnBrk="1" fontAlgn="auto" latinLnBrk="0" hangingPunct="1">
              <a:lnSpc>
                <a:spcPct val="90000"/>
              </a:lnSpc>
              <a:spcBef>
                <a:spcPct val="20000"/>
              </a:spcBef>
              <a:spcAft>
                <a:spcPts val="0"/>
              </a:spcAft>
              <a:buClrTx/>
              <a:buSzPct val="90000"/>
              <a:buFontTx/>
              <a:buNone/>
              <a:tabLst/>
              <a:defRPr/>
            </a:pPr>
            <a:r>
              <a:rPr kumimoji="0" lang="en-US" sz="2000" i="0" u="none" strike="noStrike" kern="0" cap="none" spc="0" normalizeH="0" baseline="0" noProof="0" dirty="0">
                <a:ln>
                  <a:noFill/>
                </a:ln>
                <a:solidFill>
                  <a:srgbClr val="FFFFFF"/>
                </a:solidFill>
                <a:effectLst/>
                <a:uLnTx/>
                <a:uFillTx/>
                <a:latin typeface="+mj-lt"/>
              </a:rPr>
              <a:t>IMAP </a:t>
            </a:r>
            <a:r>
              <a:rPr lang="en-US" sz="2000" kern="0" dirty="0" smtClean="0">
                <a:solidFill>
                  <a:srgbClr val="FFFFFF"/>
                </a:solidFill>
                <a:latin typeface="+mj-lt"/>
              </a:rPr>
              <a:t>migration</a:t>
            </a:r>
            <a:endParaRPr kumimoji="0" lang="en-US" sz="2000" i="0" u="none" strike="noStrike" kern="0" cap="none" spc="0" normalizeH="0" baseline="0" noProof="0" dirty="0">
              <a:ln>
                <a:noFill/>
              </a:ln>
              <a:solidFill>
                <a:srgbClr val="FFFFFF"/>
              </a:solidFill>
              <a:effectLst/>
              <a:uLnTx/>
              <a:uFillTx/>
              <a:latin typeface="+mj-lt"/>
            </a:endParaRPr>
          </a:p>
          <a:p>
            <a:pPr marL="109366" marR="0" lvl="1" indent="0" defTabSz="914400" eaLnBrk="1" fontAlgn="auto" latinLnBrk="0" hangingPunct="1">
              <a:lnSpc>
                <a:spcPct val="90000"/>
              </a:lnSpc>
              <a:spcBef>
                <a:spcPct val="20000"/>
              </a:spcBef>
              <a:spcAft>
                <a:spcPts val="0"/>
              </a:spcAft>
              <a:buClrTx/>
              <a:buSzPct val="90000"/>
              <a:buFontTx/>
              <a:buNone/>
              <a:tabLst/>
              <a:defRPr/>
            </a:pPr>
            <a:r>
              <a:rPr kumimoji="0" lang="en-US" sz="1600" b="0" i="0" u="none" strike="noStrike" kern="0" cap="none" spc="0" normalizeH="0" baseline="0" noProof="0" dirty="0">
                <a:ln>
                  <a:noFill/>
                </a:ln>
                <a:solidFill>
                  <a:srgbClr val="FFFFFF"/>
                </a:solidFill>
                <a:effectLst/>
                <a:uLnTx/>
                <a:uFillTx/>
              </a:rPr>
              <a:t>Supports wide range of email platforms</a:t>
            </a:r>
          </a:p>
          <a:p>
            <a:pPr marL="109366" marR="0" lvl="1" indent="0" defTabSz="914400" eaLnBrk="1" fontAlgn="auto" latinLnBrk="0" hangingPunct="1">
              <a:lnSpc>
                <a:spcPct val="90000"/>
              </a:lnSpc>
              <a:spcBef>
                <a:spcPct val="20000"/>
              </a:spcBef>
              <a:spcAft>
                <a:spcPts val="0"/>
              </a:spcAft>
              <a:buClrTx/>
              <a:buSzPct val="90000"/>
              <a:buFontTx/>
              <a:buNone/>
              <a:tabLst/>
              <a:defRPr/>
            </a:pPr>
            <a:r>
              <a:rPr kumimoji="0" lang="en-US" sz="1600" b="0" i="0" u="none" strike="noStrike" kern="0" cap="none" spc="0" normalizeH="0" baseline="0" noProof="0" dirty="0">
                <a:ln>
                  <a:noFill/>
                </a:ln>
                <a:solidFill>
                  <a:srgbClr val="FFFFFF"/>
                </a:solidFill>
                <a:effectLst/>
                <a:uLnTx/>
                <a:uFillTx/>
              </a:rPr>
              <a:t>Email only (no calendar, contacts, or tasks)</a:t>
            </a:r>
          </a:p>
          <a:p>
            <a:pPr marL="0" marR="0" lvl="0" indent="0" defTabSz="914400" eaLnBrk="1" fontAlgn="auto" latinLnBrk="0" hangingPunct="1">
              <a:lnSpc>
                <a:spcPct val="150000"/>
              </a:lnSpc>
              <a:spcBef>
                <a:spcPct val="20000"/>
              </a:spcBef>
              <a:spcAft>
                <a:spcPts val="0"/>
              </a:spcAft>
              <a:buClrTx/>
              <a:buSzPct val="90000"/>
              <a:buFontTx/>
              <a:buNone/>
              <a:tabLst/>
              <a:defRPr/>
            </a:pPr>
            <a:r>
              <a:rPr kumimoji="0" lang="en-US" sz="2000" i="0" u="none" strike="noStrike" kern="0" cap="none" spc="0" normalizeH="0" baseline="0" noProof="0" dirty="0">
                <a:ln>
                  <a:noFill/>
                </a:ln>
                <a:solidFill>
                  <a:srgbClr val="FFFFFF"/>
                </a:solidFill>
                <a:effectLst/>
                <a:uLnTx/>
                <a:uFillTx/>
                <a:latin typeface="+mj-lt"/>
              </a:rPr>
              <a:t>Cutover Exchange </a:t>
            </a:r>
            <a:r>
              <a:rPr lang="en-US" sz="2000" kern="0" dirty="0" smtClean="0">
                <a:solidFill>
                  <a:srgbClr val="FFFFFF"/>
                </a:solidFill>
                <a:latin typeface="+mj-lt"/>
              </a:rPr>
              <a:t>migration </a:t>
            </a:r>
            <a:r>
              <a:rPr kumimoji="0" lang="en-US" sz="2000" i="0" u="none" strike="noStrike" kern="0" cap="none" spc="0" normalizeH="0" baseline="0" noProof="0" dirty="0" smtClean="0">
                <a:ln>
                  <a:noFill/>
                </a:ln>
                <a:solidFill>
                  <a:srgbClr val="FFFFFF"/>
                </a:solidFill>
                <a:effectLst/>
                <a:uLnTx/>
                <a:uFillTx/>
                <a:latin typeface="+mj-lt"/>
              </a:rPr>
              <a:t>(CEM)</a:t>
            </a:r>
            <a:endParaRPr kumimoji="0" lang="en-US" sz="2000" i="0" u="none" strike="noStrike" kern="0" cap="none" spc="0" normalizeH="0" baseline="0" noProof="0" dirty="0">
              <a:ln>
                <a:noFill/>
              </a:ln>
              <a:solidFill>
                <a:srgbClr val="FFFFFF"/>
              </a:solidFill>
              <a:effectLst/>
              <a:uLnTx/>
              <a:uFillTx/>
              <a:latin typeface="+mj-lt"/>
            </a:endParaRPr>
          </a:p>
          <a:p>
            <a:pPr marL="109366" marR="0" lvl="1" indent="0" defTabSz="914400" eaLnBrk="1" fontAlgn="auto" latinLnBrk="0" hangingPunct="1">
              <a:lnSpc>
                <a:spcPct val="90000"/>
              </a:lnSpc>
              <a:spcBef>
                <a:spcPct val="20000"/>
              </a:spcBef>
              <a:spcAft>
                <a:spcPts val="0"/>
              </a:spcAft>
              <a:buClrTx/>
              <a:buSzPct val="90000"/>
              <a:buFontTx/>
              <a:buNone/>
              <a:tabLst/>
              <a:defRPr/>
            </a:pPr>
            <a:r>
              <a:rPr kumimoji="0" lang="en-US" sz="1600" b="0" i="0" u="none" strike="noStrike" kern="0" cap="none" spc="0" normalizeH="0" baseline="0" noProof="0" dirty="0">
                <a:ln>
                  <a:noFill/>
                </a:ln>
                <a:solidFill>
                  <a:srgbClr val="FFFFFF"/>
                </a:solidFill>
                <a:effectLst/>
                <a:uLnTx/>
                <a:uFillTx/>
              </a:rPr>
              <a:t>Good for fast, cutover migrations</a:t>
            </a:r>
          </a:p>
          <a:p>
            <a:pPr marL="109366" marR="0" lvl="1" indent="0" defTabSz="914400" eaLnBrk="1" fontAlgn="auto" latinLnBrk="0" hangingPunct="1">
              <a:lnSpc>
                <a:spcPct val="90000"/>
              </a:lnSpc>
              <a:spcBef>
                <a:spcPct val="20000"/>
              </a:spcBef>
              <a:spcAft>
                <a:spcPts val="0"/>
              </a:spcAft>
              <a:buClrTx/>
              <a:buSzPct val="90000"/>
              <a:buFontTx/>
              <a:buNone/>
              <a:tabLst/>
              <a:defRPr/>
            </a:pPr>
            <a:r>
              <a:rPr kumimoji="0" lang="en-US" sz="1600" b="0" i="0" u="none" strike="noStrike" kern="0" cap="none" spc="0" normalizeH="0" baseline="0" noProof="0" dirty="0">
                <a:ln>
                  <a:noFill/>
                </a:ln>
                <a:solidFill>
                  <a:srgbClr val="FFFFFF"/>
                </a:solidFill>
                <a:effectLst/>
                <a:uLnTx/>
                <a:uFillTx/>
              </a:rPr>
              <a:t>No </a:t>
            </a:r>
            <a:r>
              <a:rPr kumimoji="0" lang="en-US" sz="1600" b="0" i="0" u="none" strike="noStrike" kern="0" cap="none" spc="0" normalizeH="0" baseline="0" noProof="0" dirty="0" smtClean="0">
                <a:ln>
                  <a:noFill/>
                </a:ln>
                <a:solidFill>
                  <a:srgbClr val="FFFFFF"/>
                </a:solidFill>
                <a:effectLst/>
                <a:uLnTx/>
                <a:uFillTx/>
              </a:rPr>
              <a:t>migration tool or computer required </a:t>
            </a:r>
            <a:r>
              <a:rPr kumimoji="0" lang="en-US" sz="1600" b="0" i="0" u="none" strike="noStrike" kern="0" cap="none" spc="0" normalizeH="0" baseline="0" noProof="0" dirty="0">
                <a:ln>
                  <a:noFill/>
                </a:ln>
                <a:solidFill>
                  <a:srgbClr val="FFFFFF"/>
                </a:solidFill>
                <a:effectLst/>
                <a:uLnTx/>
                <a:uFillTx/>
              </a:rPr>
              <a:t>on-premises</a:t>
            </a:r>
          </a:p>
          <a:p>
            <a:pPr marL="0" marR="0" lvl="0" indent="0" defTabSz="914400" eaLnBrk="1" fontAlgn="auto" latinLnBrk="0" hangingPunct="1">
              <a:lnSpc>
                <a:spcPct val="150000"/>
              </a:lnSpc>
              <a:spcBef>
                <a:spcPct val="20000"/>
              </a:spcBef>
              <a:spcAft>
                <a:spcPts val="0"/>
              </a:spcAft>
              <a:buClrTx/>
              <a:buSzPct val="90000"/>
              <a:buFontTx/>
              <a:buNone/>
              <a:tabLst/>
              <a:defRPr/>
            </a:pPr>
            <a:r>
              <a:rPr kumimoji="0" lang="en-US" sz="2000" i="0" u="none" strike="noStrike" kern="0" cap="none" spc="0" normalizeH="0" baseline="0" noProof="0" dirty="0">
                <a:ln>
                  <a:noFill/>
                </a:ln>
                <a:solidFill>
                  <a:srgbClr val="FFFFFF"/>
                </a:solidFill>
                <a:effectLst/>
                <a:uLnTx/>
                <a:uFillTx/>
                <a:latin typeface="+mj-lt"/>
              </a:rPr>
              <a:t>Staged Exchange </a:t>
            </a:r>
            <a:r>
              <a:rPr kumimoji="0" lang="en-US" sz="2000" i="0" u="none" strike="noStrike" kern="0" cap="none" spc="0" normalizeH="0" baseline="0" noProof="0" dirty="0" smtClean="0">
                <a:ln>
                  <a:noFill/>
                </a:ln>
                <a:solidFill>
                  <a:srgbClr val="FFFFFF"/>
                </a:solidFill>
                <a:effectLst/>
                <a:uLnTx/>
                <a:uFillTx/>
                <a:latin typeface="+mj-lt"/>
              </a:rPr>
              <a:t>migration (SEM)</a:t>
            </a:r>
            <a:endParaRPr kumimoji="0" lang="en-US" sz="2000" i="0" u="none" strike="noStrike" kern="0" cap="none" spc="0" normalizeH="0" baseline="0" noProof="0" dirty="0">
              <a:ln>
                <a:noFill/>
              </a:ln>
              <a:solidFill>
                <a:srgbClr val="FFFFFF"/>
              </a:solidFill>
              <a:effectLst/>
              <a:uLnTx/>
              <a:uFillTx/>
              <a:latin typeface="+mj-lt"/>
            </a:endParaRPr>
          </a:p>
          <a:p>
            <a:pPr marL="109366" lvl="1" defTabSz="914400">
              <a:lnSpc>
                <a:spcPct val="90000"/>
              </a:lnSpc>
              <a:spcBef>
                <a:spcPct val="20000"/>
              </a:spcBef>
              <a:buSzPct val="90000"/>
            </a:pPr>
            <a:r>
              <a:rPr lang="en-US" sz="1600" kern="0" dirty="0">
                <a:solidFill>
                  <a:srgbClr val="FFFFFF"/>
                </a:solidFill>
              </a:rPr>
              <a:t>No migration tool or computer required on-premises</a:t>
            </a:r>
            <a:endParaRPr kumimoji="0" lang="en-US" sz="1600" b="0" i="0" u="none" strike="noStrike" kern="0" cap="none" spc="0" normalizeH="0" baseline="0" noProof="0" dirty="0">
              <a:ln>
                <a:noFill/>
              </a:ln>
              <a:solidFill>
                <a:srgbClr val="FFFFFF"/>
              </a:solidFill>
              <a:effectLst/>
              <a:uLnTx/>
              <a:uFillTx/>
            </a:endParaRPr>
          </a:p>
          <a:p>
            <a:pPr marL="109366" marR="0" lvl="1" indent="0" defTabSz="914400" eaLnBrk="1" fontAlgn="auto" latinLnBrk="0" hangingPunct="1">
              <a:lnSpc>
                <a:spcPct val="90000"/>
              </a:lnSpc>
              <a:spcBef>
                <a:spcPct val="20000"/>
              </a:spcBef>
              <a:spcAft>
                <a:spcPts val="0"/>
              </a:spcAft>
              <a:buClrTx/>
              <a:buSzPct val="90000"/>
              <a:buFontTx/>
              <a:buNone/>
              <a:tabLst/>
              <a:defRPr/>
            </a:pPr>
            <a:r>
              <a:rPr kumimoji="0" lang="en-US" sz="1600" b="0" i="0" u="none" strike="noStrike" kern="0" cap="none" spc="0" normalizeH="0" baseline="0" noProof="0" dirty="0" smtClean="0">
                <a:ln>
                  <a:noFill/>
                </a:ln>
                <a:solidFill>
                  <a:srgbClr val="FFFFFF"/>
                </a:solidFill>
                <a:effectLst/>
                <a:uLnTx/>
                <a:uFillTx/>
              </a:rPr>
              <a:t>Requires Directory Synchronization</a:t>
            </a:r>
            <a:r>
              <a:rPr kumimoji="0" lang="en-US" sz="1600" b="0" i="0" u="none" strike="noStrike" kern="0" cap="none" spc="0" normalizeH="0" noProof="0" dirty="0" smtClean="0">
                <a:ln>
                  <a:noFill/>
                </a:ln>
                <a:solidFill>
                  <a:srgbClr val="FFFFFF"/>
                </a:solidFill>
                <a:effectLst/>
                <a:uLnTx/>
                <a:uFillTx/>
              </a:rPr>
              <a:t> with on-premises AD</a:t>
            </a:r>
            <a:endParaRPr kumimoji="0" lang="en-US" sz="1600" b="0" i="0" u="none" strike="noStrike" kern="0" cap="none" spc="0" normalizeH="0" baseline="0" noProof="0" dirty="0">
              <a:ln>
                <a:noFill/>
              </a:ln>
              <a:solidFill>
                <a:srgbClr val="FFFFFF"/>
              </a:solidFill>
              <a:effectLst/>
              <a:uLnTx/>
              <a:uFillTx/>
            </a:endParaRPr>
          </a:p>
        </p:txBody>
      </p:sp>
      <p:sp>
        <p:nvSpPr>
          <p:cNvPr id="35" name="Text Placeholder 2"/>
          <p:cNvSpPr txBox="1">
            <a:spLocks/>
          </p:cNvSpPr>
          <p:nvPr/>
        </p:nvSpPr>
        <p:spPr>
          <a:xfrm>
            <a:off x="1323752" y="4551663"/>
            <a:ext cx="5409895" cy="1217000"/>
          </a:xfrm>
          <a:prstGeom prst="rect">
            <a:avLst/>
          </a:prstGeom>
        </p:spPr>
        <p:txBody>
          <a:bodyPr vert="horz" wrap="square" lIns="0" tIns="0" rIns="0" bIns="0" rtlCol="0">
            <a:spAutoFit/>
          </a:bodyPr>
          <a:lstStyle/>
          <a:p>
            <a:pPr marL="0" marR="0" lvl="0" indent="0" defTabSz="914400" eaLnBrk="1" fontAlgn="auto" latinLnBrk="0" hangingPunct="1">
              <a:lnSpc>
                <a:spcPct val="150000"/>
              </a:lnSpc>
              <a:spcBef>
                <a:spcPct val="20000"/>
              </a:spcBef>
              <a:spcAft>
                <a:spcPts val="0"/>
              </a:spcAft>
              <a:buClrTx/>
              <a:buSzPct val="90000"/>
              <a:buFontTx/>
              <a:buNone/>
              <a:tabLst/>
              <a:defRPr/>
            </a:pPr>
            <a:r>
              <a:rPr kumimoji="0" lang="en-US" sz="2000" i="0" u="none" strike="noStrike" kern="0" cap="none" spc="0" normalizeH="0" baseline="0" noProof="0" dirty="0">
                <a:ln>
                  <a:noFill/>
                </a:ln>
                <a:solidFill>
                  <a:srgbClr val="FFFFFF"/>
                </a:solidFill>
                <a:effectLst/>
                <a:uLnTx/>
                <a:uFillTx/>
                <a:latin typeface="+mj-lt"/>
              </a:rPr>
              <a:t>Hybrid </a:t>
            </a:r>
            <a:r>
              <a:rPr kumimoji="0" lang="en-US" sz="2000" i="0" u="none" strike="noStrike" kern="0" cap="none" spc="0" normalizeH="0" baseline="0" noProof="0" dirty="0" smtClean="0">
                <a:ln>
                  <a:noFill/>
                </a:ln>
                <a:solidFill>
                  <a:srgbClr val="FFFFFF"/>
                </a:solidFill>
                <a:effectLst/>
                <a:uLnTx/>
                <a:uFillTx/>
                <a:latin typeface="+mj-lt"/>
              </a:rPr>
              <a:t>deployment</a:t>
            </a:r>
            <a:endParaRPr kumimoji="0" lang="en-US" sz="2000" i="0" u="none" strike="noStrike" kern="0" cap="none" spc="0" normalizeH="0" baseline="0" noProof="0" dirty="0">
              <a:ln>
                <a:noFill/>
              </a:ln>
              <a:solidFill>
                <a:srgbClr val="FFFFFF"/>
              </a:solidFill>
              <a:effectLst/>
              <a:uLnTx/>
              <a:uFillTx/>
              <a:latin typeface="+mj-lt"/>
            </a:endParaRPr>
          </a:p>
          <a:p>
            <a:pPr marL="109366" marR="0" lvl="1" indent="0" defTabSz="914400" eaLnBrk="1" fontAlgn="auto" latinLnBrk="0" hangingPunct="1">
              <a:lnSpc>
                <a:spcPct val="90000"/>
              </a:lnSpc>
              <a:spcBef>
                <a:spcPct val="20000"/>
              </a:spcBef>
              <a:spcAft>
                <a:spcPts val="0"/>
              </a:spcAft>
              <a:buClrTx/>
              <a:buSzPct val="90000"/>
              <a:buFontTx/>
              <a:buNone/>
              <a:tabLst/>
              <a:defRPr/>
            </a:pPr>
            <a:r>
              <a:rPr kumimoji="0" lang="en-US" sz="1600" b="0" i="0" u="none" strike="noStrike" kern="0" cap="none" spc="0" normalizeH="0" baseline="0" noProof="0" dirty="0">
                <a:ln>
                  <a:noFill/>
                </a:ln>
                <a:solidFill>
                  <a:srgbClr val="FFFFFF"/>
                </a:solidFill>
                <a:effectLst/>
                <a:uLnTx/>
                <a:uFillTx/>
              </a:rPr>
              <a:t>Manage users on-premises and online</a:t>
            </a:r>
          </a:p>
          <a:p>
            <a:pPr marL="109366" marR="0" lvl="1" indent="0" defTabSz="914400" eaLnBrk="1" fontAlgn="auto" latinLnBrk="0" hangingPunct="1">
              <a:lnSpc>
                <a:spcPct val="90000"/>
              </a:lnSpc>
              <a:spcBef>
                <a:spcPct val="20000"/>
              </a:spcBef>
              <a:spcAft>
                <a:spcPts val="0"/>
              </a:spcAft>
              <a:buClrTx/>
              <a:buSzPct val="90000"/>
              <a:buFontTx/>
              <a:buNone/>
              <a:tabLst/>
              <a:defRPr/>
            </a:pPr>
            <a:r>
              <a:rPr kumimoji="0" lang="en-US" sz="1600" b="0" i="0" u="none" strike="noStrike" kern="0" cap="none" spc="0" normalizeH="0" baseline="0" noProof="0" dirty="0">
                <a:ln>
                  <a:noFill/>
                </a:ln>
                <a:solidFill>
                  <a:srgbClr val="FFFFFF"/>
                </a:solidFill>
                <a:effectLst/>
                <a:uLnTx/>
                <a:uFillTx/>
              </a:rPr>
              <a:t>Enables cross-premises calendaring, smooth migration, and easy off-boarding</a:t>
            </a:r>
          </a:p>
        </p:txBody>
      </p:sp>
      <p:sp>
        <p:nvSpPr>
          <p:cNvPr id="2" name="Slide Number Placeholder 1"/>
          <p:cNvSpPr>
            <a:spLocks noGrp="1"/>
          </p:cNvSpPr>
          <p:nvPr>
            <p:ph type="sldNum" sz="quarter" idx="12"/>
          </p:nvPr>
        </p:nvSpPr>
        <p:spPr>
          <a:xfrm>
            <a:off x="520700" y="6399557"/>
            <a:ext cx="560686" cy="219456"/>
          </a:xfrm>
          <a:prstGeom prst="rect">
            <a:avLst/>
          </a:prstGeom>
        </p:spPr>
        <p:txBody>
          <a:bodyPr/>
          <a:lstStyle/>
          <a:p>
            <a:fld id="{727B4C2D-45E2-4621-8491-2995EB46A674}" type="slidenum">
              <a:rPr lang="en-US" smtClean="0"/>
              <a:pPr/>
              <a:t>3</a:t>
            </a:fld>
            <a:endParaRPr lang="en-US" dirty="0"/>
          </a:p>
        </p:txBody>
      </p:sp>
    </p:spTree>
    <p:extLst>
      <p:ext uri="{BB962C8B-B14F-4D97-AF65-F5344CB8AC3E}">
        <p14:creationId xmlns:p14="http://schemas.microsoft.com/office/powerpoint/2010/main" val="1643067948"/>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mtClean="0"/>
              <a:t>Additional onboarding options</a:t>
            </a:r>
            <a:endParaRPr lang="en-US" sz="3500" spc="-148" dirty="0">
              <a:solidFill>
                <a:schemeClr val="tx1">
                  <a:alpha val="99000"/>
                </a:schemeClr>
              </a:solidFill>
              <a:latin typeface="Segoe" pitchFamily="34" charset="0"/>
            </a:endParaRPr>
          </a:p>
        </p:txBody>
      </p:sp>
      <p:sp>
        <p:nvSpPr>
          <p:cNvPr id="2" name="Slide Number Placeholder 1"/>
          <p:cNvSpPr>
            <a:spLocks noGrp="1"/>
          </p:cNvSpPr>
          <p:nvPr>
            <p:ph type="sldNum" sz="quarter" idx="12"/>
          </p:nvPr>
        </p:nvSpPr>
        <p:spPr>
          <a:xfrm>
            <a:off x="520700" y="6399557"/>
            <a:ext cx="560686" cy="219456"/>
          </a:xfrm>
          <a:prstGeom prst="rect">
            <a:avLst/>
          </a:prstGeom>
        </p:spPr>
        <p:txBody>
          <a:bodyPr/>
          <a:lstStyle/>
          <a:p>
            <a:fld id="{727B4C2D-45E2-4621-8491-2995EB46A674}" type="slidenum">
              <a:rPr lang="en-US" smtClean="0">
                <a:gradFill>
                  <a:gsLst>
                    <a:gs pos="100000">
                      <a:srgbClr val="797A7D"/>
                    </a:gs>
                    <a:gs pos="0">
                      <a:srgbClr val="797A7D"/>
                    </a:gs>
                  </a:gsLst>
                  <a:lin ang="5400000" scaled="0"/>
                </a:gradFill>
              </a:rPr>
              <a:pPr/>
              <a:t>4</a:t>
            </a:fld>
            <a:endParaRPr lang="en-US" dirty="0">
              <a:gradFill>
                <a:gsLst>
                  <a:gs pos="100000">
                    <a:srgbClr val="797A7D"/>
                  </a:gs>
                  <a:gs pos="0">
                    <a:srgbClr val="797A7D"/>
                  </a:gs>
                </a:gsLst>
                <a:lin ang="5400000" scaled="0"/>
              </a:gradFill>
            </a:endParaRPr>
          </a:p>
        </p:txBody>
      </p:sp>
      <p:graphicFrame>
        <p:nvGraphicFramePr>
          <p:cNvPr id="14" name="Table 13"/>
          <p:cNvGraphicFramePr>
            <a:graphicFrameLocks noGrp="1"/>
          </p:cNvGraphicFramePr>
          <p:nvPr>
            <p:extLst/>
          </p:nvPr>
        </p:nvGraphicFramePr>
        <p:xfrm>
          <a:off x="520700" y="1187449"/>
          <a:ext cx="11152188" cy="4689348"/>
        </p:xfrm>
        <a:graphic>
          <a:graphicData uri="http://schemas.openxmlformats.org/drawingml/2006/table">
            <a:tbl>
              <a:tblPr firstRow="1" firstCol="1" bandCol="1">
                <a:tableStyleId>{21E4AEA4-8DFA-4A89-87EB-49C32662AFE0}</a:tableStyleId>
              </a:tblPr>
              <a:tblGrid>
                <a:gridCol w="2392063"/>
                <a:gridCol w="4489523"/>
                <a:gridCol w="4270602"/>
              </a:tblGrid>
              <a:tr h="410707">
                <a:tc>
                  <a:txBody>
                    <a:bodyPr/>
                    <a:lstStyle/>
                    <a:p>
                      <a:pPr marL="0" algn="ctr" defTabSz="914400" rtl="0" eaLnBrk="1" fontAlgn="b" latinLnBrk="0" hangingPunct="1"/>
                      <a:r>
                        <a:rPr lang="en-US" sz="2400" b="1" u="none" strike="noStrike" kern="1200" dirty="0" smtClean="0">
                          <a:solidFill>
                            <a:schemeClr val="bg1"/>
                          </a:solidFill>
                          <a:latin typeface="+mj-lt"/>
                          <a:ea typeface="Segoe UI" pitchFamily="34" charset="0"/>
                          <a:cs typeface="Segoe UI" pitchFamily="34" charset="0"/>
                        </a:rPr>
                        <a:t>Control</a:t>
                      </a:r>
                      <a:endParaRPr lang="en-US" sz="2400" b="1" u="none" strike="noStrike" kern="1200" dirty="0">
                        <a:solidFill>
                          <a:schemeClr val="bg1"/>
                        </a:solidFill>
                        <a:latin typeface="+mj-lt"/>
                        <a:ea typeface="Segoe UI" pitchFamily="34" charset="0"/>
                        <a:cs typeface="Segoe UI" pitchFamily="34" charset="0"/>
                      </a:endParaRPr>
                    </a:p>
                  </a:txBody>
                  <a:tcPr marL="68598" marR="68598" marT="0" marB="0" anchor="ctr">
                    <a:lnL w="12700" cap="flat" cmpd="sng" algn="ctr">
                      <a:noFill/>
                      <a:prstDash val="solid"/>
                      <a:round/>
                      <a:headEnd type="none" w="med" len="med"/>
                      <a:tailEnd type="none" w="med" len="med"/>
                    </a:lnL>
                    <a:lnR w="381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algn="ctr" defTabSz="914400" rtl="0" eaLnBrk="1" fontAlgn="b" latinLnBrk="0" hangingPunct="1"/>
                      <a:r>
                        <a:rPr lang="en-US" sz="2400" b="1" u="none" strike="noStrike" kern="1200" dirty="0" smtClean="0">
                          <a:ln>
                            <a:noFill/>
                          </a:ln>
                          <a:solidFill>
                            <a:schemeClr val="bg1"/>
                          </a:solidFill>
                          <a:latin typeface="+mj-lt"/>
                          <a:ea typeface="+mn-ea"/>
                          <a:cs typeface="+mn-cs"/>
                        </a:rPr>
                        <a:t>Deployment</a:t>
                      </a:r>
                      <a:r>
                        <a:rPr lang="en-US" sz="2400" b="1" u="none" strike="noStrike" kern="1200" baseline="0" dirty="0" smtClean="0">
                          <a:ln>
                            <a:noFill/>
                          </a:ln>
                          <a:solidFill>
                            <a:schemeClr val="bg1"/>
                          </a:solidFill>
                          <a:latin typeface="+mj-lt"/>
                          <a:ea typeface="+mn-ea"/>
                          <a:cs typeface="+mn-cs"/>
                        </a:rPr>
                        <a:t> Type</a:t>
                      </a:r>
                      <a:endParaRPr lang="en-US" sz="2400" b="1" u="none" strike="noStrike" kern="1200" dirty="0">
                        <a:ln>
                          <a:noFill/>
                        </a:ln>
                        <a:solidFill>
                          <a:schemeClr val="bg1"/>
                        </a:solidFill>
                        <a:latin typeface="+mj-lt"/>
                        <a:ea typeface="+mn-ea"/>
                        <a:cs typeface="+mn-cs"/>
                      </a:endParaRPr>
                    </a:p>
                  </a:txBody>
                  <a:tcPr marL="68598" marR="68598" marT="34290" marB="34290"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175" cap="flat" cmpd="sng" algn="ctr">
                      <a:no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algn="ctr" defTabSz="914400" rtl="0" eaLnBrk="1" fontAlgn="b" latinLnBrk="0" hangingPunct="1"/>
                      <a:r>
                        <a:rPr lang="en-US" sz="2400" b="1" u="none" strike="noStrike" kern="1200" dirty="0" smtClean="0">
                          <a:ln>
                            <a:noFill/>
                          </a:ln>
                          <a:solidFill>
                            <a:schemeClr val="bg1"/>
                          </a:solidFill>
                          <a:latin typeface="+mj-lt"/>
                          <a:ea typeface="+mn-ea"/>
                          <a:cs typeface="+mn-cs"/>
                        </a:rPr>
                        <a:t>Description</a:t>
                      </a:r>
                      <a:endParaRPr lang="en-US" sz="2400" b="1" u="none" strike="noStrike" kern="1200" dirty="0">
                        <a:ln>
                          <a:noFill/>
                        </a:ln>
                        <a:solidFill>
                          <a:schemeClr val="bg1"/>
                        </a:solidFill>
                        <a:latin typeface="+mj-lt"/>
                        <a:ea typeface="+mn-ea"/>
                        <a:cs typeface="+mn-cs"/>
                      </a:endParaRPr>
                    </a:p>
                  </a:txBody>
                  <a:tcPr marL="68598" marR="68598" marT="34290" marB="34290"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175" cap="flat" cmpd="sng" algn="ctr">
                      <a:no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r>
              <a:tr h="606583">
                <a:tc rowSpan="3">
                  <a:txBody>
                    <a:bodyPr/>
                    <a:lstStyle/>
                    <a:p>
                      <a:pPr marL="0" algn="ctr" defTabSz="914363" rtl="0" eaLnBrk="1" fontAlgn="b" latinLnBrk="0" hangingPunct="1"/>
                      <a:r>
                        <a:rPr lang="en-US" sz="2400" b="0" u="none" strike="noStrike" kern="1200" smtClean="0">
                          <a:solidFill>
                            <a:schemeClr val="bg1"/>
                          </a:solidFill>
                          <a:latin typeface="+mn-lt"/>
                          <a:ea typeface="Segoe UI" pitchFamily="34" charset="0"/>
                          <a:cs typeface="Segoe UI" pitchFamily="34" charset="0"/>
                        </a:rPr>
                        <a:t>User driven</a:t>
                      </a:r>
                      <a:endParaRPr lang="en-US" sz="2400" b="0" u="none" strike="noStrike" kern="1200" dirty="0">
                        <a:solidFill>
                          <a:schemeClr val="bg1"/>
                        </a:solidFill>
                        <a:latin typeface="+mn-lt"/>
                        <a:ea typeface="Segoe UI" pitchFamily="34" charset="0"/>
                        <a:cs typeface="Segoe UI" pitchFamily="34" charset="0"/>
                      </a:endParaRPr>
                    </a:p>
                  </a:txBody>
                  <a:tcPr marL="68598" marR="68598" marT="0" marB="0" anchor="ctr">
                    <a:lnL w="3175" cap="flat" cmpd="sng" algn="ctr">
                      <a:no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algn="l" defTabSz="914363" rtl="0" eaLnBrk="1" latinLnBrk="0" hangingPunct="1"/>
                      <a:r>
                        <a:rPr lang="en-US" sz="2000" b="0" u="none" strike="noStrike" kern="1200" dirty="0" smtClean="0">
                          <a:solidFill>
                            <a:schemeClr val="bg2">
                              <a:lumMod val="75000"/>
                            </a:schemeClr>
                          </a:solidFill>
                          <a:latin typeface="+mn-lt"/>
                          <a:ea typeface="Segoe UI" pitchFamily="34" charset="0"/>
                          <a:cs typeface="Segoe UI" pitchFamily="34" charset="0"/>
                        </a:rPr>
                        <a:t>New</a:t>
                      </a:r>
                      <a:r>
                        <a:rPr lang="en-US" sz="2000" b="0" u="none" strike="noStrike" kern="1200" baseline="0" dirty="0" smtClean="0">
                          <a:solidFill>
                            <a:schemeClr val="bg2">
                              <a:lumMod val="75000"/>
                            </a:schemeClr>
                          </a:solidFill>
                          <a:latin typeface="+mn-lt"/>
                          <a:ea typeface="Segoe UI" pitchFamily="34" charset="0"/>
                          <a:cs typeface="Segoe UI" pitchFamily="34" charset="0"/>
                        </a:rPr>
                        <a:t> mailbox</a:t>
                      </a:r>
                      <a:endParaRPr lang="en-US" sz="2000" b="0" u="none" strike="noStrike" kern="1200" dirty="0">
                        <a:solidFill>
                          <a:schemeClr val="bg2">
                            <a:lumMod val="75000"/>
                          </a:schemeClr>
                        </a:solidFill>
                        <a:latin typeface="+mn-lt"/>
                        <a:ea typeface="Segoe UI" pitchFamily="34" charset="0"/>
                        <a:cs typeface="Segoe UI" pitchFamily="34" charset="0"/>
                      </a:endParaRPr>
                    </a:p>
                  </a:txBody>
                  <a:tcPr marL="68598" marR="68598" marT="34290" marB="34290" anchor="ctr" anchorCtr="1">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algn="l" defTabSz="914363" rtl="0" eaLnBrk="1" latinLnBrk="0" hangingPunct="1"/>
                      <a:r>
                        <a:rPr lang="en-US" sz="2000" b="0" u="none" strike="noStrike" kern="1200" dirty="0" smtClean="0">
                          <a:solidFill>
                            <a:schemeClr val="bg2">
                              <a:lumMod val="75000"/>
                            </a:schemeClr>
                          </a:solidFill>
                          <a:latin typeface="+mn-lt"/>
                          <a:ea typeface="Segoe UI" pitchFamily="34" charset="0"/>
                          <a:cs typeface="Segoe UI" pitchFamily="34" charset="0"/>
                        </a:rPr>
                        <a:t>User receives new “green field” mailbox – i.e. user is </a:t>
                      </a:r>
                      <a:r>
                        <a:rPr lang="en-US" sz="2000" b="0" u="none" strike="noStrike" kern="1200" dirty="0" err="1" smtClean="0">
                          <a:solidFill>
                            <a:schemeClr val="bg2">
                              <a:lumMod val="75000"/>
                            </a:schemeClr>
                          </a:solidFill>
                          <a:latin typeface="+mn-lt"/>
                          <a:ea typeface="Segoe UI" pitchFamily="34" charset="0"/>
                          <a:cs typeface="Segoe UI" pitchFamily="34" charset="0"/>
                        </a:rPr>
                        <a:t>onboarded</a:t>
                      </a:r>
                      <a:r>
                        <a:rPr lang="en-US" sz="2000" b="0" u="none" strike="noStrike" kern="1200" baseline="0" dirty="0" smtClean="0">
                          <a:solidFill>
                            <a:schemeClr val="bg2">
                              <a:lumMod val="75000"/>
                            </a:schemeClr>
                          </a:solidFill>
                          <a:latin typeface="+mn-lt"/>
                          <a:ea typeface="Segoe UI" pitchFamily="34" charset="0"/>
                          <a:cs typeface="Segoe UI" pitchFamily="34" charset="0"/>
                        </a:rPr>
                        <a:t> to without data migration.</a:t>
                      </a:r>
                      <a:endParaRPr lang="en-US" sz="2000" b="0" u="none" strike="noStrike" kern="1200" dirty="0">
                        <a:solidFill>
                          <a:schemeClr val="bg2">
                            <a:lumMod val="75000"/>
                          </a:schemeClr>
                        </a:solidFill>
                        <a:latin typeface="+mn-lt"/>
                        <a:ea typeface="Segoe UI" pitchFamily="34" charset="0"/>
                        <a:cs typeface="Segoe UI" pitchFamily="34" charset="0"/>
                      </a:endParaRPr>
                    </a:p>
                  </a:txBody>
                  <a:tcPr marR="73152" marT="36576" marB="36576"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606583">
                <a:tc vMerge="1">
                  <a:txBody>
                    <a:bodyPr/>
                    <a:lstStyle/>
                    <a:p>
                      <a:pPr marL="0" algn="l" defTabSz="914363" rtl="0" eaLnBrk="1" fontAlgn="b" latinLnBrk="0" hangingPunct="1"/>
                      <a:endParaRPr lang="en-US" sz="2000" b="0" u="none" strike="noStrike" kern="1200" dirty="0">
                        <a:gradFill>
                          <a:gsLst>
                            <a:gs pos="1250">
                              <a:schemeClr val="bg2"/>
                            </a:gs>
                            <a:gs pos="100000">
                              <a:schemeClr val="bg2"/>
                            </a:gs>
                          </a:gsLst>
                          <a:lin ang="5400000" scaled="0"/>
                        </a:gradFill>
                        <a:latin typeface="+mn-lt"/>
                        <a:ea typeface="Segoe UI" pitchFamily="34" charset="0"/>
                        <a:cs typeface="Segoe UI" pitchFamily="34" charset="0"/>
                      </a:endParaRPr>
                    </a:p>
                  </a:txBody>
                  <a:tcPr marL="68598" marR="68598" marT="0" marB="0" anchor="ctr">
                    <a:lnL w="3175" cap="flat" cmpd="sng" algn="ctr">
                      <a:no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363" rtl="0" eaLnBrk="1" latinLnBrk="0" hangingPunct="1"/>
                      <a:r>
                        <a:rPr lang="en-US" sz="2000" b="0" u="none" strike="noStrike" kern="1200" dirty="0" smtClean="0">
                          <a:solidFill>
                            <a:schemeClr val="bg2">
                              <a:lumMod val="75000"/>
                            </a:schemeClr>
                          </a:solidFill>
                          <a:latin typeface="+mn-lt"/>
                          <a:ea typeface="Segoe UI" pitchFamily="34" charset="0"/>
                          <a:cs typeface="Segoe UI" pitchFamily="34" charset="0"/>
                        </a:rPr>
                        <a:t>New mailbox</a:t>
                      </a:r>
                      <a:r>
                        <a:rPr lang="en-US" sz="2000" b="0" u="none" strike="noStrike" kern="1200" baseline="0" dirty="0" smtClean="0">
                          <a:solidFill>
                            <a:schemeClr val="bg2">
                              <a:lumMod val="75000"/>
                            </a:schemeClr>
                          </a:solidFill>
                          <a:latin typeface="+mn-lt"/>
                          <a:ea typeface="Segoe UI" pitchFamily="34" charset="0"/>
                          <a:cs typeface="Segoe UI" pitchFamily="34" charset="0"/>
                        </a:rPr>
                        <a:t> + Outlook PST</a:t>
                      </a:r>
                      <a:endParaRPr lang="en-US" sz="2000" b="0" u="none" strike="noStrike" kern="1200" dirty="0">
                        <a:solidFill>
                          <a:schemeClr val="bg2">
                            <a:lumMod val="75000"/>
                          </a:schemeClr>
                        </a:solidFill>
                        <a:latin typeface="+mn-lt"/>
                        <a:ea typeface="Segoe UI" pitchFamily="34" charset="0"/>
                        <a:cs typeface="Segoe UI" pitchFamily="34" charset="0"/>
                      </a:endParaRPr>
                    </a:p>
                  </a:txBody>
                  <a:tcPr marL="68598" marR="68598" marT="34290" marB="34290" anchor="ctr" anchorCtr="1">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algn="l" defTabSz="914363" rtl="0" eaLnBrk="1" latinLnBrk="0" hangingPunct="1"/>
                      <a:r>
                        <a:rPr lang="en-US" sz="2000" b="0" u="none" strike="noStrike" kern="1200" dirty="0" smtClean="0">
                          <a:solidFill>
                            <a:schemeClr val="bg2">
                              <a:lumMod val="75000"/>
                            </a:schemeClr>
                          </a:solidFill>
                          <a:latin typeface="+mn-lt"/>
                          <a:ea typeface="Segoe UI" pitchFamily="34" charset="0"/>
                          <a:cs typeface="Segoe UI" pitchFamily="34" charset="0"/>
                        </a:rPr>
                        <a:t>User receives new mailbox</a:t>
                      </a:r>
                      <a:r>
                        <a:rPr lang="en-US" sz="2000" b="0" u="none" strike="noStrike" kern="1200" baseline="0" dirty="0" smtClean="0">
                          <a:solidFill>
                            <a:schemeClr val="bg2">
                              <a:lumMod val="75000"/>
                            </a:schemeClr>
                          </a:solidFill>
                          <a:latin typeface="+mn-lt"/>
                          <a:ea typeface="Segoe UI" pitchFamily="34" charset="0"/>
                          <a:cs typeface="Segoe UI" pitchFamily="34" charset="0"/>
                        </a:rPr>
                        <a:t> and either attaches or imports PST files for access to pre-Office 365 data.</a:t>
                      </a:r>
                      <a:endParaRPr lang="en-US" sz="2000" b="0" u="none" strike="noStrike" kern="1200" dirty="0">
                        <a:solidFill>
                          <a:schemeClr val="bg2">
                            <a:lumMod val="75000"/>
                          </a:schemeClr>
                        </a:solidFill>
                        <a:latin typeface="+mn-lt"/>
                        <a:ea typeface="Segoe UI" pitchFamily="34" charset="0"/>
                        <a:cs typeface="Segoe UI" pitchFamily="34" charset="0"/>
                      </a:endParaRPr>
                    </a:p>
                  </a:txBody>
                  <a:tcPr marR="73152" marT="36576" marB="36576"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606583">
                <a:tc vMerge="1">
                  <a:txBody>
                    <a:bodyPr/>
                    <a:lstStyle/>
                    <a:p>
                      <a:pPr marL="0" algn="l" defTabSz="914363" rtl="0" eaLnBrk="1" fontAlgn="b" latinLnBrk="0" hangingPunct="1"/>
                      <a:endParaRPr lang="en-US" sz="2000" b="0" u="none" strike="noStrike" kern="1200" dirty="0">
                        <a:gradFill>
                          <a:gsLst>
                            <a:gs pos="1250">
                              <a:schemeClr val="bg2"/>
                            </a:gs>
                            <a:gs pos="100000">
                              <a:schemeClr val="bg2"/>
                            </a:gs>
                          </a:gsLst>
                          <a:lin ang="5400000" scaled="0"/>
                        </a:gradFill>
                        <a:latin typeface="+mn-lt"/>
                        <a:ea typeface="Segoe UI" pitchFamily="34" charset="0"/>
                        <a:cs typeface="Segoe UI" pitchFamily="34" charset="0"/>
                      </a:endParaRPr>
                    </a:p>
                  </a:txBody>
                  <a:tcPr marL="68598" marR="68598" marT="0" marB="0" anchor="ctr">
                    <a:lnL w="3175" cap="flat" cmpd="sng" algn="ctr">
                      <a:no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363" rtl="0" eaLnBrk="1" latinLnBrk="0" hangingPunct="1"/>
                      <a:r>
                        <a:rPr lang="en-US" sz="2000" b="0" u="none" strike="noStrike" kern="1200" dirty="0" smtClean="0">
                          <a:solidFill>
                            <a:schemeClr val="bg2">
                              <a:lumMod val="75000"/>
                            </a:schemeClr>
                          </a:solidFill>
                          <a:latin typeface="+mn-lt"/>
                          <a:ea typeface="Segoe UI" pitchFamily="34" charset="0"/>
                          <a:cs typeface="Segoe UI" pitchFamily="34" charset="0"/>
                        </a:rPr>
                        <a:t>New mailbox</a:t>
                      </a:r>
                      <a:r>
                        <a:rPr lang="en-US" sz="2000" b="0" u="none" strike="noStrike" kern="1200" baseline="0" dirty="0" smtClean="0">
                          <a:solidFill>
                            <a:schemeClr val="bg2">
                              <a:lumMod val="75000"/>
                            </a:schemeClr>
                          </a:solidFill>
                          <a:latin typeface="+mn-lt"/>
                          <a:ea typeface="Segoe UI" pitchFamily="34" charset="0"/>
                          <a:cs typeface="Segoe UI" pitchFamily="34" charset="0"/>
                        </a:rPr>
                        <a:t> + connected accounts</a:t>
                      </a:r>
                      <a:endParaRPr lang="en-US" sz="2000" b="0" u="none" strike="noStrike" kern="1200" dirty="0">
                        <a:solidFill>
                          <a:schemeClr val="bg2">
                            <a:lumMod val="75000"/>
                          </a:schemeClr>
                        </a:solidFill>
                        <a:latin typeface="+mn-lt"/>
                        <a:ea typeface="Segoe UI" pitchFamily="34" charset="0"/>
                        <a:cs typeface="Segoe UI" pitchFamily="34" charset="0"/>
                      </a:endParaRPr>
                    </a:p>
                  </a:txBody>
                  <a:tcPr marL="68598" marR="68598" marT="34290" marB="34290" anchor="ctr" anchorCtr="1">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algn="l" defTabSz="914363" rtl="0" eaLnBrk="1" latinLnBrk="0" hangingPunct="1"/>
                      <a:r>
                        <a:rPr lang="en-US" sz="2000" b="0" u="none" strike="noStrike" kern="1200" dirty="0" smtClean="0">
                          <a:solidFill>
                            <a:schemeClr val="bg2">
                              <a:lumMod val="75000"/>
                            </a:schemeClr>
                          </a:solidFill>
                          <a:latin typeface="+mn-lt"/>
                          <a:ea typeface="Segoe UI" pitchFamily="34" charset="0"/>
                          <a:cs typeface="Segoe UI" pitchFamily="34" charset="0"/>
                        </a:rPr>
                        <a:t>User receives new</a:t>
                      </a:r>
                      <a:r>
                        <a:rPr lang="en-US" sz="2000" b="0" u="none" strike="noStrike" kern="1200" baseline="0" dirty="0" smtClean="0">
                          <a:solidFill>
                            <a:schemeClr val="bg2">
                              <a:lumMod val="75000"/>
                            </a:schemeClr>
                          </a:solidFill>
                          <a:latin typeface="+mn-lt"/>
                          <a:ea typeface="Segoe UI" pitchFamily="34" charset="0"/>
                          <a:cs typeface="Segoe UI" pitchFamily="34" charset="0"/>
                        </a:rPr>
                        <a:t> mailbox and configures connected accounts </a:t>
                      </a:r>
                      <a:br>
                        <a:rPr lang="en-US" sz="2000" b="0" u="none" strike="noStrike" kern="1200" baseline="0" dirty="0" smtClean="0">
                          <a:solidFill>
                            <a:schemeClr val="bg2">
                              <a:lumMod val="75000"/>
                            </a:schemeClr>
                          </a:solidFill>
                          <a:latin typeface="+mn-lt"/>
                          <a:ea typeface="Segoe UI" pitchFamily="34" charset="0"/>
                          <a:cs typeface="Segoe UI" pitchFamily="34" charset="0"/>
                        </a:rPr>
                      </a:br>
                      <a:r>
                        <a:rPr lang="en-US" sz="2000" b="0" u="none" strike="noStrike" kern="1200" baseline="0" dirty="0" smtClean="0">
                          <a:solidFill>
                            <a:schemeClr val="bg2">
                              <a:lumMod val="75000"/>
                            </a:schemeClr>
                          </a:solidFill>
                          <a:latin typeface="+mn-lt"/>
                          <a:ea typeface="Segoe UI" pitchFamily="34" charset="0"/>
                          <a:cs typeface="Segoe UI" pitchFamily="34" charset="0"/>
                        </a:rPr>
                        <a:t>via OWA.</a:t>
                      </a:r>
                      <a:endParaRPr lang="en-US" sz="2000" b="0" u="none" strike="noStrike" kern="1200" dirty="0">
                        <a:solidFill>
                          <a:schemeClr val="bg2">
                            <a:lumMod val="75000"/>
                          </a:schemeClr>
                        </a:solidFill>
                        <a:latin typeface="+mn-lt"/>
                        <a:ea typeface="Segoe UI" pitchFamily="34" charset="0"/>
                        <a:cs typeface="Segoe UI" pitchFamily="34" charset="0"/>
                      </a:endParaRPr>
                    </a:p>
                  </a:txBody>
                  <a:tcPr marR="73152" marT="36576" marB="36576"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r h="606583">
                <a:tc>
                  <a:txBody>
                    <a:bodyPr/>
                    <a:lstStyle/>
                    <a:p>
                      <a:pPr marL="0" marR="0" indent="0" algn="ctr" defTabSz="914363" rtl="0" eaLnBrk="1" fontAlgn="b" latinLnBrk="0" hangingPunct="1">
                        <a:lnSpc>
                          <a:spcPct val="100000"/>
                        </a:lnSpc>
                        <a:spcBef>
                          <a:spcPts val="0"/>
                        </a:spcBef>
                        <a:spcAft>
                          <a:spcPts val="0"/>
                        </a:spcAft>
                        <a:buClrTx/>
                        <a:buSzTx/>
                        <a:buFontTx/>
                        <a:buNone/>
                        <a:tabLst/>
                        <a:defRPr/>
                      </a:pPr>
                      <a:r>
                        <a:rPr lang="en-US" sz="2400" b="0" u="none" strike="noStrike" kern="1200" smtClean="0">
                          <a:solidFill>
                            <a:schemeClr val="bg1"/>
                          </a:solidFill>
                          <a:latin typeface="+mn-lt"/>
                          <a:ea typeface="Segoe UI" pitchFamily="34" charset="0"/>
                          <a:cs typeface="Segoe UI" pitchFamily="34" charset="0"/>
                        </a:rPr>
                        <a:t>Admin driven</a:t>
                      </a:r>
                      <a:endParaRPr lang="en-US" sz="2400" b="0" u="none" strike="noStrike" kern="1200" dirty="0" smtClean="0">
                        <a:solidFill>
                          <a:schemeClr val="bg1"/>
                        </a:solidFill>
                        <a:latin typeface="+mn-lt"/>
                        <a:ea typeface="Segoe UI" pitchFamily="34" charset="0"/>
                        <a:cs typeface="Segoe UI" pitchFamily="34" charset="0"/>
                      </a:endParaRPr>
                    </a:p>
                  </a:txBody>
                  <a:tcPr marL="68598" marR="68598" marT="0" marB="0" anchor="ctr">
                    <a:lnL w="3175" cap="flat" cmpd="sng" algn="ctr">
                      <a:no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algn="l" defTabSz="914363" rtl="0" eaLnBrk="1" latinLnBrk="0" hangingPunct="1"/>
                      <a:r>
                        <a:rPr lang="en-US" sz="2000" b="0" u="none" strike="noStrike" kern="1200" dirty="0" smtClean="0">
                          <a:solidFill>
                            <a:schemeClr val="bg2">
                              <a:lumMod val="75000"/>
                            </a:schemeClr>
                          </a:solidFill>
                          <a:latin typeface="+mn-lt"/>
                          <a:ea typeface="Segoe UI" pitchFamily="34" charset="0"/>
                          <a:cs typeface="Segoe UI" pitchFamily="34" charset="0"/>
                        </a:rPr>
                        <a:t>New mailbox + PST Import</a:t>
                      </a:r>
                      <a:endParaRPr lang="en-US" sz="2000" b="0" u="none" strike="noStrike" kern="1200" dirty="0">
                        <a:solidFill>
                          <a:schemeClr val="bg2">
                            <a:lumMod val="75000"/>
                          </a:schemeClr>
                        </a:solidFill>
                        <a:latin typeface="+mn-lt"/>
                        <a:ea typeface="Segoe UI" pitchFamily="34" charset="0"/>
                        <a:cs typeface="Segoe UI" pitchFamily="34" charset="0"/>
                      </a:endParaRPr>
                    </a:p>
                  </a:txBody>
                  <a:tcPr marL="68598" marR="68598" marT="34290" marB="34290" anchor="ctr" anchorCtr="1">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algn="l" defTabSz="914363" rtl="0" eaLnBrk="1" latinLnBrk="0" hangingPunct="1"/>
                      <a:r>
                        <a:rPr lang="en-US" sz="2000" b="0" u="none" strike="noStrike" kern="1200" dirty="0" smtClean="0">
                          <a:solidFill>
                            <a:schemeClr val="bg2">
                              <a:lumMod val="75000"/>
                            </a:schemeClr>
                          </a:solidFill>
                          <a:latin typeface="+mn-lt"/>
                          <a:ea typeface="Segoe UI" pitchFamily="34" charset="0"/>
                          <a:cs typeface="Segoe UI" pitchFamily="34" charset="0"/>
                        </a:rPr>
                        <a:t>User receives</a:t>
                      </a:r>
                      <a:r>
                        <a:rPr lang="en-US" sz="2000" b="0" u="none" strike="noStrike" kern="1200" baseline="0" dirty="0" smtClean="0">
                          <a:solidFill>
                            <a:schemeClr val="bg2">
                              <a:lumMod val="75000"/>
                            </a:schemeClr>
                          </a:solidFill>
                          <a:latin typeface="+mn-lt"/>
                          <a:ea typeface="Segoe UI" pitchFamily="34" charset="0"/>
                          <a:cs typeface="Segoe UI" pitchFamily="34" charset="0"/>
                        </a:rPr>
                        <a:t> a new mailbox and admin uses the PST Capture Tool to import PST data into the user’s Exchange Online mailbox.</a:t>
                      </a:r>
                      <a:endParaRPr lang="en-US" sz="2000" b="0" u="none" strike="noStrike" kern="1200" dirty="0">
                        <a:solidFill>
                          <a:schemeClr val="bg2">
                            <a:lumMod val="75000"/>
                          </a:schemeClr>
                        </a:solidFill>
                        <a:latin typeface="+mn-lt"/>
                        <a:ea typeface="Segoe UI" pitchFamily="34" charset="0"/>
                        <a:cs typeface="Segoe UI" pitchFamily="34" charset="0"/>
                      </a:endParaRPr>
                    </a:p>
                  </a:txBody>
                  <a:tcPr marR="73152" marT="36576" marB="36576"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r>
            </a:tbl>
          </a:graphicData>
        </a:graphic>
      </p:graphicFrame>
    </p:spTree>
    <p:extLst>
      <p:ext uri="{BB962C8B-B14F-4D97-AF65-F5344CB8AC3E}">
        <p14:creationId xmlns:p14="http://schemas.microsoft.com/office/powerpoint/2010/main" val="2003259047"/>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Footer Placeholder 12"/>
          <p:cNvSpPr txBox="1">
            <a:spLocks/>
          </p:cNvSpPr>
          <p:nvPr/>
        </p:nvSpPr>
        <p:spPr>
          <a:xfrm>
            <a:off x="1519509" y="6106683"/>
            <a:ext cx="4107649" cy="156889"/>
          </a:xfrm>
          <a:prstGeom prst="rect">
            <a:avLst/>
          </a:prstGeom>
        </p:spPr>
        <p:txBody>
          <a:bodyPr lIns="0" tIns="0" rIns="0" bIns="0" anchor="ctr"/>
          <a:lstStyle>
            <a:defPPr>
              <a:defRPr lang="en-US"/>
            </a:defPPr>
            <a:lvl1pPr marL="0" algn="l" defTabSz="914363" rtl="0" eaLnBrk="1" latinLnBrk="0" hangingPunct="1">
              <a:defRPr sz="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marL="0" marR="0" lvl="0" indent="0" algn="l" defTabSz="914363" rtl="0" eaLnBrk="1" fontAlgn="auto" latinLnBrk="0" hangingPunct="1">
              <a:lnSpc>
                <a:spcPct val="100000"/>
              </a:lnSpc>
              <a:spcBef>
                <a:spcPts val="0"/>
              </a:spcBef>
              <a:spcAft>
                <a:spcPts val="0"/>
              </a:spcAft>
              <a:buClrTx/>
              <a:buSzTx/>
              <a:buFontTx/>
              <a:buNone/>
              <a:tabLst/>
              <a:defRPr/>
            </a:pPr>
            <a:fld id="{E6B99D99-642A-4E17-BD22-6C52BED7EF28}" type="slidenum">
              <a:rPr kumimoji="0" lang="en-US" sz="800" b="0" i="0" u="none" strike="noStrike" kern="1200" cap="none" spc="0" normalizeH="0" baseline="0" noProof="0" smtClean="0">
                <a:ln>
                  <a:noFill/>
                </a:ln>
                <a:solidFill>
                  <a:srgbClr val="000000"/>
                </a:solidFill>
                <a:effectLst/>
                <a:uLnTx/>
                <a:uFillTx/>
                <a:latin typeface="Segoe UI"/>
                <a:ea typeface="+mn-ea"/>
                <a:cs typeface="+mn-cs"/>
              </a:rPr>
              <a:pPr marL="0" marR="0" lvl="0" indent="0" algn="l" defTabSz="914363" rtl="0" eaLnBrk="1" fontAlgn="auto" latinLnBrk="0" hangingPunct="1">
                <a:lnSpc>
                  <a:spcPct val="100000"/>
                </a:lnSpc>
                <a:spcBef>
                  <a:spcPts val="0"/>
                </a:spcBef>
                <a:spcAft>
                  <a:spcPts val="0"/>
                </a:spcAft>
                <a:buClrTx/>
                <a:buSzTx/>
                <a:buFontTx/>
                <a:buNone/>
                <a:tabLst/>
                <a:defRPr/>
              </a:pPr>
              <a:t>5</a:t>
            </a:fld>
            <a:r>
              <a:rPr kumimoji="0" lang="en-US" sz="800" b="0" i="0" u="none" strike="noStrike" kern="1200" cap="none" spc="0" normalizeH="0" baseline="0" noProof="0" smtClean="0">
                <a:ln>
                  <a:noFill/>
                </a:ln>
                <a:solidFill>
                  <a:srgbClr val="000000"/>
                </a:solidFill>
                <a:effectLst/>
                <a:uLnTx/>
                <a:uFillTx/>
                <a:latin typeface="Segoe UI"/>
                <a:ea typeface="+mn-ea"/>
                <a:cs typeface="+mn-cs"/>
              </a:rPr>
              <a:t>  </a:t>
            </a:r>
            <a:r>
              <a:rPr kumimoji="0" lang="en-US" sz="800" b="0" i="0" u="none" strike="noStrike" kern="1200" cap="none" spc="0" normalizeH="0" baseline="0" noProof="0" smtClean="0">
                <a:ln>
                  <a:noFill/>
                </a:ln>
                <a:solidFill>
                  <a:srgbClr val="FFC200"/>
                </a:solidFill>
                <a:effectLst/>
                <a:uLnTx/>
                <a:uFillTx/>
                <a:latin typeface="Segoe UI"/>
                <a:ea typeface="+mn-ea"/>
                <a:cs typeface="+mn-cs"/>
              </a:rPr>
              <a:t>|  </a:t>
            </a:r>
            <a:r>
              <a:rPr kumimoji="0" lang="en-US" sz="800" b="0" i="0" u="none" strike="noStrike" kern="1200" cap="none" spc="0" normalizeH="0" baseline="0" noProof="0" smtClean="0">
                <a:ln>
                  <a:noFill/>
                </a:ln>
                <a:solidFill>
                  <a:srgbClr val="FFFFFF"/>
                </a:solidFill>
                <a:effectLst/>
                <a:uLnTx/>
                <a:uFillTx/>
                <a:latin typeface="Segoe UI"/>
                <a:ea typeface="+mn-ea"/>
                <a:cs typeface="+mn-cs"/>
              </a:rPr>
              <a:t>Microsoft Confidential</a:t>
            </a:r>
            <a:endParaRPr kumimoji="0" lang="en-US" sz="800" b="0" i="0" u="none" strike="noStrike" kern="1200" cap="none" spc="0" normalizeH="0" baseline="0" noProof="0" dirty="0">
              <a:ln>
                <a:noFill/>
              </a:ln>
              <a:solidFill>
                <a:srgbClr val="FFFFFF"/>
              </a:solidFill>
              <a:effectLst/>
              <a:uLnTx/>
              <a:uFillTx/>
              <a:latin typeface="Segoe UI"/>
              <a:ea typeface="+mn-ea"/>
              <a:cs typeface="+mn-cs"/>
            </a:endParaRPr>
          </a:p>
        </p:txBody>
      </p:sp>
      <p:sp>
        <p:nvSpPr>
          <p:cNvPr id="45" name="Oval 44"/>
          <p:cNvSpPr/>
          <p:nvPr/>
        </p:nvSpPr>
        <p:spPr bwMode="auto">
          <a:xfrm>
            <a:off x="4488089" y="4354120"/>
            <a:ext cx="2174423" cy="2274125"/>
          </a:xfrm>
          <a:prstGeom prst="ellipse">
            <a:avLst/>
          </a:prstGeom>
          <a:solidFill>
            <a:schemeClr val="accent2"/>
          </a:solidFill>
          <a:ln w="9525" cap="flat" cmpd="sng" algn="ctr">
            <a:solidFill>
              <a:srgbClr val="FFFFFF">
                <a:shade val="80000"/>
              </a:srgbClr>
            </a:solidFill>
            <a:prstDash val="solid"/>
            <a:headEnd type="none" w="med" len="med"/>
            <a:tailEnd type="none" w="med" len="med"/>
          </a:ln>
          <a:effectLst/>
        </p:spPr>
        <p:txBody>
          <a:bodyPr vert="horz" wrap="square" lIns="0" tIns="0" rIns="0" bIns="0" numCol="1" rtlCol="0" anchor="t" anchorCtr="0" compatLnSpc="1">
            <a:prstTxWarp prst="textNoShape">
              <a:avLst/>
            </a:prstTxWarp>
            <a:normAutofit/>
          </a:bodyPr>
          <a:lstStyle/>
          <a:p>
            <a:pPr marL="0" marR="0" lvl="0" indent="0" algn="ctr" defTabSz="914099"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smtClean="0">
              <a:ln>
                <a:noFill/>
              </a:ln>
              <a:solidFill>
                <a:schemeClr val="bg1"/>
              </a:solidFill>
              <a:effectLst/>
              <a:uLnTx/>
              <a:uFillTx/>
              <a:latin typeface="Segoe UI"/>
              <a:ea typeface="+mn-ea"/>
              <a:cs typeface="+mn-cs"/>
            </a:endParaRPr>
          </a:p>
          <a:p>
            <a:pPr marL="0" marR="0" lvl="0" indent="0" algn="ctr" defTabSz="914099"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smtClean="0">
                <a:ln>
                  <a:noFill/>
                </a:ln>
                <a:solidFill>
                  <a:schemeClr val="bg1"/>
                </a:solidFill>
                <a:effectLst/>
                <a:uLnTx/>
                <a:uFillTx/>
                <a:latin typeface="Segoe UI"/>
                <a:ea typeface="+mn-ea"/>
                <a:cs typeface="+mn-cs"/>
              </a:rPr>
              <a:t>DEPLOYMENT PLAN</a:t>
            </a:r>
          </a:p>
          <a:p>
            <a:pPr marL="0" marR="0" lvl="0" indent="0" algn="ctr" defTabSz="914099"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smtClean="0">
                <a:ln>
                  <a:noFill/>
                </a:ln>
                <a:solidFill>
                  <a:schemeClr val="bg1"/>
                </a:solidFill>
                <a:effectLst/>
                <a:uLnTx/>
                <a:uFillTx/>
                <a:latin typeface="Segoe UI"/>
                <a:ea typeface="+mn-ea"/>
                <a:cs typeface="+mn-cs"/>
              </a:rPr>
              <a:t>Migration solution is part of the plan</a:t>
            </a:r>
            <a:endParaRPr kumimoji="0" lang="en-US" sz="1600" b="1" i="0" u="none" strike="noStrike" kern="0" cap="none" spc="0" normalizeH="0" baseline="0" noProof="0" dirty="0">
              <a:ln>
                <a:noFill/>
              </a:ln>
              <a:solidFill>
                <a:schemeClr val="bg1"/>
              </a:solidFill>
              <a:effectLst/>
              <a:uLnTx/>
              <a:uFillTx/>
              <a:latin typeface="Segoe UI"/>
              <a:ea typeface="+mn-ea"/>
              <a:cs typeface="+mn-cs"/>
            </a:endParaRPr>
          </a:p>
        </p:txBody>
      </p:sp>
      <p:sp>
        <p:nvSpPr>
          <p:cNvPr id="46" name="Right Arrow 45"/>
          <p:cNvSpPr/>
          <p:nvPr/>
        </p:nvSpPr>
        <p:spPr bwMode="auto">
          <a:xfrm>
            <a:off x="3412538" y="5125684"/>
            <a:ext cx="804672" cy="575168"/>
          </a:xfrm>
          <a:prstGeom prst="rightArrow">
            <a:avLst/>
          </a:prstGeom>
          <a:solidFill>
            <a:srgbClr val="0072C6"/>
          </a:solidFill>
          <a:ln>
            <a:noFill/>
            <a:headEnd type="none" w="med" len="med"/>
            <a:tailEnd type="none" w="med" len="med"/>
          </a:ln>
          <a:effectLst/>
          <a:scene3d>
            <a:camera prst="orthographicFront">
              <a:rot lat="0" lon="0" rev="0"/>
            </a:camera>
            <a:lightRig rig="threePt" dir="t">
              <a:rot lat="0" lon="0" rev="20400000"/>
            </a:lightRig>
          </a:scene3d>
          <a:sp3d contourW="6350">
            <a:contourClr>
              <a:srgbClr val="FFE5B8">
                <a:shade val="25000"/>
                <a:satMod val="150000"/>
              </a:srgbClr>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auto" latinLnBrk="0" hangingPunct="1">
              <a:lnSpc>
                <a:spcPct val="100000"/>
              </a:lnSpc>
              <a:spcBef>
                <a:spcPts val="0"/>
              </a:spcBef>
              <a:spcAft>
                <a:spcPts val="0"/>
              </a:spcAft>
              <a:buClrTx/>
              <a:buSzTx/>
              <a:buFontTx/>
              <a:buNone/>
              <a:tabLst/>
              <a:defRPr/>
            </a:pPr>
            <a:endParaRPr kumimoji="0" lang="en-US" sz="2200" b="0" i="0" u="none" strike="noStrike" kern="0" cap="none" spc="0" normalizeH="0" baseline="0" noProof="0" dirty="0" smtClean="0">
              <a:ln>
                <a:noFill/>
              </a:ln>
              <a:solidFill>
                <a:srgbClr val="FFFFFF">
                  <a:alpha val="99000"/>
                </a:srgbClr>
              </a:solidFill>
              <a:effectLst/>
              <a:uLnTx/>
              <a:uFillTx/>
              <a:latin typeface="Segoe UI"/>
              <a:ea typeface="+mn-ea"/>
              <a:cs typeface="+mn-cs"/>
            </a:endParaRPr>
          </a:p>
        </p:txBody>
      </p:sp>
      <p:sp>
        <p:nvSpPr>
          <p:cNvPr id="47" name="Rectangle 46"/>
          <p:cNvSpPr/>
          <p:nvPr/>
        </p:nvSpPr>
        <p:spPr bwMode="auto">
          <a:xfrm>
            <a:off x="1425350" y="4715293"/>
            <a:ext cx="1886441" cy="1600200"/>
          </a:xfrm>
          <a:prstGeom prst="rect">
            <a:avLst/>
          </a:prstGeom>
          <a:solidFill>
            <a:schemeClr val="bg1">
              <a:lumMod val="95000"/>
            </a:schemeClr>
          </a:solidFill>
          <a:ln w="9525" cap="flat" cmpd="sng" algn="ctr">
            <a:noFill/>
            <a:prstDash val="solid"/>
            <a:headEnd type="none" w="med" len="med"/>
            <a:tailEnd type="none" w="med" len="med"/>
          </a:ln>
          <a:effectLst/>
        </p:spPr>
        <p:txBody>
          <a:bodyPr vert="horz" wrap="square" lIns="91436" tIns="45718" rIns="91436" bIns="45718" numCol="1" rtlCol="0" anchor="t" anchorCtr="0" compatLnSpc="1">
            <a:prstTxWarp prst="textNoShape">
              <a:avLst/>
            </a:prstTxWarp>
          </a:bodyPr>
          <a:lstStyle/>
          <a:p>
            <a:pPr marL="115888" indent="-115888" defTabSz="914400">
              <a:spcAft>
                <a:spcPts val="600"/>
              </a:spcAft>
              <a:buClr>
                <a:srgbClr val="000000">
                  <a:lumMod val="50000"/>
                </a:srgbClr>
              </a:buClr>
              <a:buSzPct val="125000"/>
              <a:buFont typeface="Arial" pitchFamily="34" charset="0"/>
              <a:buChar char="•"/>
            </a:pPr>
            <a:endParaRPr lang="en-US" sz="1200" kern="0" dirty="0">
              <a:solidFill>
                <a:srgbClr val="000000"/>
              </a:solidFill>
              <a:latin typeface="Segoe" pitchFamily="34" charset="0"/>
            </a:endParaRPr>
          </a:p>
        </p:txBody>
      </p:sp>
      <p:sp>
        <p:nvSpPr>
          <p:cNvPr id="48" name="Rounded Rectangle 47"/>
          <p:cNvSpPr/>
          <p:nvPr/>
        </p:nvSpPr>
        <p:spPr bwMode="auto">
          <a:xfrm>
            <a:off x="1425350" y="3904025"/>
            <a:ext cx="1886441" cy="749808"/>
          </a:xfrm>
          <a:prstGeom prst="roundRect">
            <a:avLst>
              <a:gd name="adj" fmla="val 0"/>
            </a:avLst>
          </a:prstGeom>
          <a:solidFill>
            <a:schemeClr val="bg2"/>
          </a:solidFill>
          <a:ln w="9525" cap="flat" cmpd="sng" algn="ctr">
            <a:solidFill>
              <a:srgbClr val="A5A5A5">
                <a:shade val="80000"/>
              </a:srgbClr>
            </a:solidFill>
            <a:prstDash val="solid"/>
            <a:headEnd type="none" w="med" len="med"/>
            <a:tailEnd type="none" w="med" len="med"/>
          </a:ln>
          <a:effectLst/>
        </p:spPr>
        <p:txBody>
          <a:bodyPr vert="horz" wrap="square" lIns="91436" tIns="45718" rIns="91436" bIns="45718" numCol="1" rtlCol="0" anchor="b" anchorCtr="0" compatLnSpc="1">
            <a:prstTxWarp prst="textNoShape">
              <a:avLst/>
            </a:prstTxWarp>
          </a:bodyPr>
          <a:lstStyle/>
          <a:p>
            <a:pPr marL="0" marR="0" lvl="0" indent="0" defTabSz="914099" eaLnBrk="1" fontAlgn="base" latinLnBrk="0" hangingPunct="1">
              <a:lnSpc>
                <a:spcPct val="100000"/>
              </a:lnSpc>
              <a:spcBef>
                <a:spcPct val="0"/>
              </a:spcBef>
              <a:spcAft>
                <a:spcPct val="0"/>
              </a:spcAft>
              <a:buClrTx/>
              <a:buSzTx/>
              <a:buFontTx/>
              <a:buNone/>
              <a:tabLst/>
              <a:defRPr/>
            </a:pPr>
            <a:r>
              <a:rPr kumimoji="0" lang="en-US" sz="2400" b="0" i="0" u="none" strike="noStrike" kern="0" cap="none" spc="0" normalizeH="0" noProof="0" dirty="0">
                <a:ln>
                  <a:noFill/>
                </a:ln>
                <a:gradFill>
                  <a:gsLst>
                    <a:gs pos="0">
                      <a:srgbClr val="FFFFFF"/>
                    </a:gs>
                    <a:gs pos="100000">
                      <a:srgbClr val="FFFFFF"/>
                    </a:gs>
                  </a:gsLst>
                  <a:lin ang="5400000" scaled="0"/>
                </a:gradFill>
                <a:effectLst/>
                <a:uLnTx/>
                <a:uFillTx/>
                <a:latin typeface="+mj-lt"/>
                <a:ea typeface="+mn-ea"/>
                <a:cs typeface="+mn-cs"/>
              </a:rPr>
              <a:t>Source </a:t>
            </a:r>
            <a:r>
              <a:rPr kumimoji="0" lang="en-US" sz="2400" b="0" i="0" u="none" strike="noStrike" kern="0" cap="none" spc="0" normalizeH="0" noProof="0" dirty="0" smtClean="0">
                <a:ln>
                  <a:noFill/>
                </a:ln>
                <a:gradFill>
                  <a:gsLst>
                    <a:gs pos="0">
                      <a:srgbClr val="FFFFFF"/>
                    </a:gs>
                    <a:gs pos="100000">
                      <a:srgbClr val="FFFFFF"/>
                    </a:gs>
                  </a:gsLst>
                  <a:lin ang="5400000" scaled="0"/>
                </a:gradFill>
                <a:effectLst/>
                <a:uLnTx/>
                <a:uFillTx/>
                <a:latin typeface="+mj-lt"/>
                <a:ea typeface="+mn-ea"/>
                <a:cs typeface="+mn-cs"/>
              </a:rPr>
              <a:t>server</a:t>
            </a:r>
          </a:p>
        </p:txBody>
      </p:sp>
      <p:sp>
        <p:nvSpPr>
          <p:cNvPr id="49" name="Text Placeholder 2"/>
          <p:cNvSpPr txBox="1">
            <a:spLocks/>
          </p:cNvSpPr>
          <p:nvPr/>
        </p:nvSpPr>
        <p:spPr>
          <a:xfrm>
            <a:off x="1543878" y="4878613"/>
            <a:ext cx="1638024" cy="1163395"/>
          </a:xfrm>
          <a:prstGeom prst="rect">
            <a:avLst/>
          </a:prstGeom>
        </p:spPr>
        <p:txBody>
          <a:bodyPr vert="horz" wrap="square" lIns="0" tIns="0" rIns="0" bIns="0" rtlCol="0">
            <a:spAutoFit/>
          </a:bodyPr>
          <a:lstStyle/>
          <a:p>
            <a:pPr marL="344488" marR="0" lvl="0" indent="-344488" defTabSz="914400" eaLnBrk="1" fontAlgn="auto" latinLnBrk="0" hangingPunct="1">
              <a:lnSpc>
                <a:spcPct val="90000"/>
              </a:lnSpc>
              <a:spcBef>
                <a:spcPct val="20000"/>
              </a:spcBef>
              <a:spcAft>
                <a:spcPts val="0"/>
              </a:spcAft>
              <a:buClrTx/>
              <a:buSzPct val="90000"/>
              <a:buFontTx/>
              <a:buBlip>
                <a:blip r:embed="rId3"/>
              </a:buBlip>
              <a:tabLst/>
              <a:defRPr/>
            </a:pPr>
            <a:r>
              <a:rPr kumimoji="0" lang="en-US" sz="1800" b="0" i="0" u="none" strike="noStrike" kern="0" cap="none" spc="0" normalizeH="0" baseline="0" noProof="0" dirty="0">
                <a:ln>
                  <a:noFill/>
                </a:ln>
                <a:solidFill>
                  <a:srgbClr val="000000"/>
                </a:solidFill>
                <a:effectLst/>
                <a:uLnTx/>
                <a:uFillTx/>
              </a:rPr>
              <a:t>Exchange</a:t>
            </a:r>
          </a:p>
          <a:p>
            <a:pPr marL="344488" marR="0" lvl="0" indent="-344488" defTabSz="914400" eaLnBrk="1" fontAlgn="auto" latinLnBrk="0" hangingPunct="1">
              <a:lnSpc>
                <a:spcPct val="90000"/>
              </a:lnSpc>
              <a:spcBef>
                <a:spcPct val="20000"/>
              </a:spcBef>
              <a:spcAft>
                <a:spcPts val="0"/>
              </a:spcAft>
              <a:buClrTx/>
              <a:buSzPct val="90000"/>
              <a:buFontTx/>
              <a:buBlip>
                <a:blip r:embed="rId3"/>
              </a:buBlip>
              <a:tabLst/>
              <a:defRPr/>
            </a:pPr>
            <a:r>
              <a:rPr kumimoji="0" lang="en-US" sz="1800" b="0" i="0" u="none" strike="noStrike" kern="0" cap="none" spc="0" normalizeH="0" baseline="0" noProof="0" dirty="0">
                <a:ln>
                  <a:noFill/>
                </a:ln>
                <a:solidFill>
                  <a:srgbClr val="000000"/>
                </a:solidFill>
                <a:effectLst/>
                <a:uLnTx/>
                <a:uFillTx/>
              </a:rPr>
              <a:t>IMAP</a:t>
            </a:r>
          </a:p>
          <a:p>
            <a:pPr marL="344488" marR="0" lvl="0" indent="-344488" defTabSz="914400" eaLnBrk="1" fontAlgn="auto" latinLnBrk="0" hangingPunct="1">
              <a:lnSpc>
                <a:spcPct val="90000"/>
              </a:lnSpc>
              <a:spcBef>
                <a:spcPct val="20000"/>
              </a:spcBef>
              <a:spcAft>
                <a:spcPts val="0"/>
              </a:spcAft>
              <a:buClrTx/>
              <a:buSzPct val="90000"/>
              <a:buFontTx/>
              <a:buBlip>
                <a:blip r:embed="rId3"/>
              </a:buBlip>
              <a:tabLst/>
              <a:defRPr/>
            </a:pPr>
            <a:r>
              <a:rPr kumimoji="0" lang="en-US" sz="1800" b="0" i="0" u="none" strike="noStrike" kern="0" cap="none" spc="0" normalizeH="0" baseline="0" noProof="0" dirty="0">
                <a:ln>
                  <a:noFill/>
                </a:ln>
                <a:solidFill>
                  <a:srgbClr val="000000"/>
                </a:solidFill>
                <a:effectLst/>
                <a:uLnTx/>
                <a:uFillTx/>
              </a:rPr>
              <a:t>Lotus Notes</a:t>
            </a:r>
          </a:p>
          <a:p>
            <a:pPr marL="344488" marR="0" lvl="0" indent="-344488" defTabSz="914400" eaLnBrk="1" fontAlgn="auto" latinLnBrk="0" hangingPunct="1">
              <a:lnSpc>
                <a:spcPct val="90000"/>
              </a:lnSpc>
              <a:spcBef>
                <a:spcPct val="20000"/>
              </a:spcBef>
              <a:spcAft>
                <a:spcPts val="0"/>
              </a:spcAft>
              <a:buClrTx/>
              <a:buSzPct val="90000"/>
              <a:buFontTx/>
              <a:buBlip>
                <a:blip r:embed="rId3"/>
              </a:buBlip>
              <a:tabLst/>
              <a:defRPr/>
            </a:pPr>
            <a:r>
              <a:rPr kumimoji="0" lang="en-US" sz="1800" b="0" i="0" u="none" strike="noStrike" kern="0" cap="none" spc="0" normalizeH="0" baseline="0" noProof="0" dirty="0">
                <a:ln>
                  <a:noFill/>
                </a:ln>
                <a:solidFill>
                  <a:srgbClr val="000000"/>
                </a:solidFill>
                <a:effectLst/>
                <a:uLnTx/>
                <a:uFillTx/>
              </a:rPr>
              <a:t>Google</a:t>
            </a:r>
          </a:p>
        </p:txBody>
      </p:sp>
      <p:sp>
        <p:nvSpPr>
          <p:cNvPr id="50" name="Rectangle 49"/>
          <p:cNvSpPr/>
          <p:nvPr/>
        </p:nvSpPr>
        <p:spPr bwMode="auto">
          <a:xfrm>
            <a:off x="2343950" y="2262997"/>
            <a:ext cx="1886441" cy="1293013"/>
          </a:xfrm>
          <a:prstGeom prst="rect">
            <a:avLst/>
          </a:prstGeom>
          <a:solidFill>
            <a:schemeClr val="bg1">
              <a:lumMod val="95000"/>
            </a:schemeClr>
          </a:solidFill>
          <a:ln w="9525" cap="flat" cmpd="sng" algn="ctr">
            <a:noFill/>
            <a:prstDash val="solid"/>
            <a:headEnd type="none" w="med" len="med"/>
            <a:tailEnd type="none" w="med" len="med"/>
          </a:ln>
          <a:effectLst/>
        </p:spPr>
        <p:txBody>
          <a:bodyPr vert="horz" wrap="square" lIns="91436" tIns="45718" rIns="91436" bIns="45718" numCol="1" rtlCol="0" anchor="t" anchorCtr="0" compatLnSpc="1">
            <a:prstTxWarp prst="textNoShape">
              <a:avLst/>
            </a:prstTxWarp>
          </a:bodyPr>
          <a:lstStyle/>
          <a:p>
            <a:pPr marL="115888" indent="-115888" defTabSz="914400">
              <a:spcAft>
                <a:spcPts val="600"/>
              </a:spcAft>
              <a:buClr>
                <a:srgbClr val="000000">
                  <a:lumMod val="50000"/>
                </a:srgbClr>
              </a:buClr>
              <a:buSzPct val="125000"/>
              <a:buFont typeface="Arial" pitchFamily="34" charset="0"/>
              <a:buChar char="•"/>
            </a:pPr>
            <a:endParaRPr lang="en-US" sz="1200" kern="0" dirty="0">
              <a:solidFill>
                <a:srgbClr val="000000"/>
              </a:solidFill>
              <a:latin typeface="Segoe" pitchFamily="34" charset="0"/>
            </a:endParaRPr>
          </a:p>
        </p:txBody>
      </p:sp>
      <p:sp>
        <p:nvSpPr>
          <p:cNvPr id="51" name="Rounded Rectangle 50"/>
          <p:cNvSpPr/>
          <p:nvPr/>
        </p:nvSpPr>
        <p:spPr bwMode="auto">
          <a:xfrm>
            <a:off x="2343950" y="1448072"/>
            <a:ext cx="1886441" cy="749808"/>
          </a:xfrm>
          <a:prstGeom prst="roundRect">
            <a:avLst>
              <a:gd name="adj" fmla="val 0"/>
            </a:avLst>
          </a:prstGeom>
          <a:solidFill>
            <a:schemeClr val="bg2"/>
          </a:solidFill>
          <a:ln w="9525" cap="flat" cmpd="sng" algn="ctr">
            <a:solidFill>
              <a:srgbClr val="A5A5A5">
                <a:shade val="80000"/>
              </a:srgbClr>
            </a:solidFill>
            <a:prstDash val="solid"/>
            <a:headEnd type="none" w="med" len="med"/>
            <a:tailEnd type="none" w="med" len="med"/>
          </a:ln>
          <a:effectLst/>
        </p:spPr>
        <p:txBody>
          <a:bodyPr vert="horz" wrap="square" lIns="91436" tIns="45718" rIns="91436" bIns="45718" numCol="1" rtlCol="0" anchor="b" anchorCtr="0" compatLnSpc="1">
            <a:prstTxWarp prst="textNoShape">
              <a:avLst/>
            </a:prstTxWarp>
          </a:bodyPr>
          <a:lstStyle/>
          <a:p>
            <a:pPr defTabSz="914099" fontAlgn="base">
              <a:spcBef>
                <a:spcPct val="0"/>
              </a:spcBef>
              <a:spcAft>
                <a:spcPct val="0"/>
              </a:spcAft>
            </a:pPr>
            <a:r>
              <a:rPr lang="en-US" sz="2400" kern="0" dirty="0">
                <a:gradFill>
                  <a:gsLst>
                    <a:gs pos="0">
                      <a:srgbClr val="FFFFFF"/>
                    </a:gs>
                    <a:gs pos="100000">
                      <a:srgbClr val="FFFFFF"/>
                    </a:gs>
                  </a:gsLst>
                  <a:lin ang="5400000" scaled="0"/>
                </a:gradFill>
                <a:latin typeface="+mj-lt"/>
              </a:rPr>
              <a:t>Size</a:t>
            </a:r>
          </a:p>
        </p:txBody>
      </p:sp>
      <p:sp>
        <p:nvSpPr>
          <p:cNvPr id="52" name="Right Arrow 51"/>
          <p:cNvSpPr/>
          <p:nvPr/>
        </p:nvSpPr>
        <p:spPr bwMode="auto">
          <a:xfrm rot="2083412">
            <a:off x="3836228" y="3941749"/>
            <a:ext cx="807772" cy="575168"/>
          </a:xfrm>
          <a:prstGeom prst="rightArrow">
            <a:avLst/>
          </a:prstGeom>
          <a:solidFill>
            <a:srgbClr val="0072C6"/>
          </a:solidFill>
          <a:ln>
            <a:noFill/>
            <a:headEnd type="none" w="med" len="med"/>
            <a:tailEnd type="none" w="med" len="med"/>
          </a:ln>
          <a:effectLst/>
          <a:scene3d>
            <a:camera prst="orthographicFront">
              <a:rot lat="0" lon="0" rev="0"/>
            </a:camera>
            <a:lightRig rig="threePt" dir="t">
              <a:rot lat="0" lon="0" rev="20400000"/>
            </a:lightRig>
          </a:scene3d>
          <a:sp3d contourW="6350">
            <a:contourClr>
              <a:srgbClr val="FFE5B8">
                <a:shade val="25000"/>
                <a:satMod val="150000"/>
              </a:srgbClr>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auto" latinLnBrk="0" hangingPunct="1">
              <a:lnSpc>
                <a:spcPct val="100000"/>
              </a:lnSpc>
              <a:spcBef>
                <a:spcPts val="0"/>
              </a:spcBef>
              <a:spcAft>
                <a:spcPts val="0"/>
              </a:spcAft>
              <a:buClrTx/>
              <a:buSzTx/>
              <a:buFontTx/>
              <a:buNone/>
              <a:tabLst/>
              <a:defRPr/>
            </a:pPr>
            <a:endParaRPr kumimoji="0" lang="en-US" sz="2200" b="0" i="0" u="none" strike="noStrike" kern="0" cap="none" spc="0" normalizeH="0" baseline="0" noProof="0" dirty="0" smtClean="0">
              <a:ln>
                <a:noFill/>
              </a:ln>
              <a:solidFill>
                <a:srgbClr val="FFFFFF">
                  <a:alpha val="99000"/>
                </a:srgbClr>
              </a:solidFill>
              <a:effectLst/>
              <a:uLnTx/>
              <a:uFillTx/>
              <a:latin typeface="Segoe UI"/>
              <a:ea typeface="+mn-ea"/>
              <a:cs typeface="+mn-cs"/>
            </a:endParaRPr>
          </a:p>
        </p:txBody>
      </p:sp>
      <p:sp>
        <p:nvSpPr>
          <p:cNvPr id="53" name="Text Placeholder 2"/>
          <p:cNvSpPr txBox="1">
            <a:spLocks/>
          </p:cNvSpPr>
          <p:nvPr/>
        </p:nvSpPr>
        <p:spPr>
          <a:xfrm>
            <a:off x="2504662" y="2339532"/>
            <a:ext cx="1608212" cy="858697"/>
          </a:xfrm>
          <a:prstGeom prst="rect">
            <a:avLst/>
          </a:prstGeom>
        </p:spPr>
        <p:txBody>
          <a:bodyPr vert="horz" wrap="square" lIns="0" tIns="0" rIns="0" bIns="0" rtlCol="0">
            <a:spAutoFit/>
          </a:bodyPr>
          <a:lstStyle/>
          <a:p>
            <a:pPr marL="344488" marR="0" lvl="0" indent="-344488" defTabSz="914400" eaLnBrk="1" fontAlgn="auto" latinLnBrk="0" hangingPunct="1">
              <a:lnSpc>
                <a:spcPct val="90000"/>
              </a:lnSpc>
              <a:spcBef>
                <a:spcPct val="20000"/>
              </a:spcBef>
              <a:spcAft>
                <a:spcPts val="0"/>
              </a:spcAft>
              <a:buClrTx/>
              <a:buSzPct val="90000"/>
              <a:buFontTx/>
              <a:buBlip>
                <a:blip r:embed="rId3"/>
              </a:buBlip>
              <a:tabLst/>
              <a:defRPr/>
            </a:pPr>
            <a:r>
              <a:rPr kumimoji="0" lang="en-US" b="0" i="0" u="none" strike="noStrike" kern="0" cap="none" spc="0" normalizeH="0" baseline="0" noProof="0" dirty="0">
                <a:ln>
                  <a:noFill/>
                </a:ln>
                <a:solidFill>
                  <a:srgbClr val="000000"/>
                </a:solidFill>
                <a:effectLst/>
                <a:uLnTx/>
                <a:uFillTx/>
              </a:rPr>
              <a:t>Large</a:t>
            </a:r>
          </a:p>
          <a:p>
            <a:pPr marL="344488" marR="0" lvl="0" indent="-344488" defTabSz="914400" eaLnBrk="1" fontAlgn="auto" latinLnBrk="0" hangingPunct="1">
              <a:lnSpc>
                <a:spcPct val="90000"/>
              </a:lnSpc>
              <a:spcBef>
                <a:spcPct val="20000"/>
              </a:spcBef>
              <a:spcAft>
                <a:spcPts val="0"/>
              </a:spcAft>
              <a:buClrTx/>
              <a:buSzPct val="90000"/>
              <a:buFontTx/>
              <a:buBlip>
                <a:blip r:embed="rId3"/>
              </a:buBlip>
              <a:tabLst/>
              <a:defRPr/>
            </a:pPr>
            <a:r>
              <a:rPr kumimoji="0" lang="en-US" b="0" i="0" u="none" strike="noStrike" kern="0" cap="none" spc="0" normalizeH="0" baseline="0" noProof="0" dirty="0">
                <a:ln>
                  <a:noFill/>
                </a:ln>
                <a:solidFill>
                  <a:srgbClr val="000000"/>
                </a:solidFill>
                <a:effectLst/>
                <a:uLnTx/>
                <a:uFillTx/>
              </a:rPr>
              <a:t>Medium</a:t>
            </a:r>
          </a:p>
          <a:p>
            <a:pPr marL="344488" marR="0" lvl="0" indent="-344488" defTabSz="914400" eaLnBrk="1" fontAlgn="auto" latinLnBrk="0" hangingPunct="1">
              <a:lnSpc>
                <a:spcPct val="90000"/>
              </a:lnSpc>
              <a:spcBef>
                <a:spcPct val="20000"/>
              </a:spcBef>
              <a:spcAft>
                <a:spcPts val="0"/>
              </a:spcAft>
              <a:buClrTx/>
              <a:buSzPct val="90000"/>
              <a:buFontTx/>
              <a:buBlip>
                <a:blip r:embed="rId3"/>
              </a:buBlip>
              <a:tabLst/>
              <a:defRPr/>
            </a:pPr>
            <a:r>
              <a:rPr kumimoji="0" lang="en-US" b="0" i="0" u="none" strike="noStrike" kern="0" cap="none" spc="0" normalizeH="0" baseline="0" noProof="0" dirty="0">
                <a:ln>
                  <a:noFill/>
                </a:ln>
                <a:solidFill>
                  <a:srgbClr val="000000"/>
                </a:solidFill>
                <a:effectLst/>
                <a:uLnTx/>
                <a:uFillTx/>
              </a:rPr>
              <a:t>Small</a:t>
            </a:r>
          </a:p>
        </p:txBody>
      </p:sp>
      <p:sp>
        <p:nvSpPr>
          <p:cNvPr id="55" name="Rectangle 54"/>
          <p:cNvSpPr/>
          <p:nvPr/>
        </p:nvSpPr>
        <p:spPr bwMode="auto">
          <a:xfrm>
            <a:off x="7965363" y="5077893"/>
            <a:ext cx="1886441" cy="1293014"/>
          </a:xfrm>
          <a:prstGeom prst="rect">
            <a:avLst/>
          </a:prstGeom>
          <a:solidFill>
            <a:schemeClr val="bg1">
              <a:lumMod val="95000"/>
            </a:schemeClr>
          </a:solidFill>
          <a:ln w="9525" cap="flat" cmpd="sng" algn="ctr">
            <a:noFill/>
            <a:prstDash val="solid"/>
            <a:headEnd type="none" w="med" len="med"/>
            <a:tailEnd type="none" w="med" len="med"/>
          </a:ln>
          <a:effectLst/>
        </p:spPr>
        <p:txBody>
          <a:bodyPr vert="horz" wrap="square" lIns="91436" tIns="45718" rIns="91436" bIns="45718" numCol="1" rtlCol="0" anchor="t" anchorCtr="0" compatLnSpc="1">
            <a:prstTxWarp prst="textNoShape">
              <a:avLst/>
            </a:prstTxWarp>
          </a:bodyPr>
          <a:lstStyle/>
          <a:p>
            <a:pPr marL="115888" marR="0" lvl="0" indent="-115888" defTabSz="914400" eaLnBrk="1" fontAlgn="auto" latinLnBrk="0" hangingPunct="1">
              <a:lnSpc>
                <a:spcPct val="100000"/>
              </a:lnSpc>
              <a:spcBef>
                <a:spcPts val="0"/>
              </a:spcBef>
              <a:spcAft>
                <a:spcPts val="600"/>
              </a:spcAft>
              <a:buClr>
                <a:srgbClr val="000000">
                  <a:lumMod val="50000"/>
                </a:srgbClr>
              </a:buClr>
              <a:buSzPct val="125000"/>
              <a:buFont typeface="Arial" pitchFamily="34" charset="0"/>
              <a:buChar char="•"/>
              <a:tabLst/>
              <a:defRPr/>
            </a:pPr>
            <a:endParaRPr kumimoji="0" lang="en-US" sz="1200" b="0" i="0" u="none" strike="noStrike" kern="0" cap="none" spc="0" normalizeH="0" baseline="0" noProof="0" dirty="0">
              <a:ln>
                <a:noFill/>
              </a:ln>
              <a:solidFill>
                <a:srgbClr val="000000"/>
              </a:solidFill>
              <a:effectLst/>
              <a:uLnTx/>
              <a:uFillTx/>
              <a:latin typeface="Segoe" pitchFamily="34" charset="0"/>
              <a:ea typeface="+mn-ea"/>
              <a:cs typeface="+mn-cs"/>
            </a:endParaRPr>
          </a:p>
        </p:txBody>
      </p:sp>
      <p:sp>
        <p:nvSpPr>
          <p:cNvPr id="56" name="Right Arrow 55"/>
          <p:cNvSpPr/>
          <p:nvPr/>
        </p:nvSpPr>
        <p:spPr bwMode="auto">
          <a:xfrm rot="5400000">
            <a:off x="5164172" y="3552738"/>
            <a:ext cx="804672" cy="576072"/>
          </a:xfrm>
          <a:prstGeom prst="rightArrow">
            <a:avLst/>
          </a:prstGeom>
          <a:solidFill>
            <a:srgbClr val="0072C6"/>
          </a:solidFill>
          <a:ln>
            <a:noFill/>
            <a:headEnd type="none" w="med" len="med"/>
            <a:tailEnd type="none" w="med" len="med"/>
          </a:ln>
          <a:effectLst/>
          <a:scene3d>
            <a:camera prst="orthographicFront">
              <a:rot lat="0" lon="0" rev="0"/>
            </a:camera>
            <a:lightRig rig="threePt" dir="t">
              <a:rot lat="0" lon="0" rev="20400000"/>
            </a:lightRig>
          </a:scene3d>
          <a:sp3d contourW="6350">
            <a:contourClr>
              <a:srgbClr val="FFE5B8">
                <a:shade val="25000"/>
                <a:satMod val="150000"/>
              </a:srgbClr>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auto" latinLnBrk="0" hangingPunct="1">
              <a:lnSpc>
                <a:spcPct val="100000"/>
              </a:lnSpc>
              <a:spcBef>
                <a:spcPts val="0"/>
              </a:spcBef>
              <a:spcAft>
                <a:spcPts val="0"/>
              </a:spcAft>
              <a:buClrTx/>
              <a:buSzTx/>
              <a:buFontTx/>
              <a:buNone/>
              <a:tabLst/>
              <a:defRPr/>
            </a:pPr>
            <a:endParaRPr kumimoji="0" lang="en-US" sz="2200" b="0" i="0" u="none" strike="noStrike" kern="0" cap="none" spc="0" normalizeH="0" baseline="0" noProof="0" dirty="0" smtClean="0">
              <a:ln>
                <a:noFill/>
              </a:ln>
              <a:solidFill>
                <a:srgbClr val="FFFFFF">
                  <a:alpha val="99000"/>
                </a:srgbClr>
              </a:solidFill>
              <a:effectLst/>
              <a:uLnTx/>
              <a:uFillTx/>
              <a:latin typeface="Segoe UI"/>
              <a:ea typeface="+mn-ea"/>
              <a:cs typeface="+mn-cs"/>
            </a:endParaRPr>
          </a:p>
        </p:txBody>
      </p:sp>
      <p:sp>
        <p:nvSpPr>
          <p:cNvPr id="57" name="Rounded Rectangle 56"/>
          <p:cNvSpPr/>
          <p:nvPr/>
        </p:nvSpPr>
        <p:spPr bwMode="auto">
          <a:xfrm>
            <a:off x="7965363" y="4265444"/>
            <a:ext cx="1886441" cy="744856"/>
          </a:xfrm>
          <a:prstGeom prst="roundRect">
            <a:avLst>
              <a:gd name="adj" fmla="val 0"/>
            </a:avLst>
          </a:prstGeom>
          <a:solidFill>
            <a:schemeClr val="accent3"/>
          </a:solidFill>
          <a:ln w="9525" cap="flat" cmpd="sng" algn="ctr">
            <a:solidFill>
              <a:srgbClr val="FFC200">
                <a:shade val="80000"/>
              </a:srgbClr>
            </a:solid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marL="0" marR="0" lvl="0" indent="0" defTabSz="914099" eaLnBrk="1" fontAlgn="base" latinLnBrk="0" hangingPunct="1">
              <a:lnSpc>
                <a:spcPct val="100000"/>
              </a:lnSpc>
              <a:spcBef>
                <a:spcPct val="0"/>
              </a:spcBef>
              <a:spcAft>
                <a:spcPct val="0"/>
              </a:spcAft>
              <a:buClrTx/>
              <a:buSzTx/>
              <a:buFontTx/>
              <a:buNone/>
              <a:tabLst/>
              <a:defRPr/>
            </a:pPr>
            <a:r>
              <a:rPr kumimoji="0" lang="en-US" sz="2400" b="0" i="0" u="none" strike="noStrike" kern="0" cap="none" spc="0" normalizeH="0" noProof="0" dirty="0" smtClean="0">
                <a:ln>
                  <a:noFill/>
                </a:ln>
                <a:gradFill>
                  <a:gsLst>
                    <a:gs pos="0">
                      <a:srgbClr val="FFFFFF"/>
                    </a:gs>
                    <a:gs pos="100000">
                      <a:srgbClr val="FFFFFF"/>
                    </a:gs>
                  </a:gsLst>
                  <a:lin ang="5400000" scaled="0"/>
                </a:gradFill>
                <a:effectLst/>
                <a:uLnTx/>
                <a:uFillTx/>
                <a:latin typeface="+mj-lt"/>
                <a:ea typeface="+mn-ea"/>
                <a:cs typeface="+mn-cs"/>
              </a:rPr>
              <a:t>Identity management</a:t>
            </a:r>
          </a:p>
        </p:txBody>
      </p:sp>
      <p:sp>
        <p:nvSpPr>
          <p:cNvPr id="58" name="Text Placeholder 2"/>
          <p:cNvSpPr txBox="1">
            <a:spLocks/>
          </p:cNvSpPr>
          <p:nvPr/>
        </p:nvSpPr>
        <p:spPr>
          <a:xfrm>
            <a:off x="8004313" y="5154428"/>
            <a:ext cx="1847491" cy="858697"/>
          </a:xfrm>
          <a:prstGeom prst="rect">
            <a:avLst/>
          </a:prstGeom>
        </p:spPr>
        <p:txBody>
          <a:bodyPr vert="horz" wrap="square" lIns="0" tIns="0" rIns="0" bIns="0" rtlCol="0">
            <a:spAutoFit/>
          </a:bodyPr>
          <a:lstStyle/>
          <a:p>
            <a:pPr marL="344488" marR="0" lvl="0" indent="-344488" defTabSz="914400" eaLnBrk="1" fontAlgn="auto" latinLnBrk="0" hangingPunct="1">
              <a:lnSpc>
                <a:spcPct val="90000"/>
              </a:lnSpc>
              <a:spcBef>
                <a:spcPct val="20000"/>
              </a:spcBef>
              <a:spcAft>
                <a:spcPts val="0"/>
              </a:spcAft>
              <a:buClrTx/>
              <a:buSzPct val="90000"/>
              <a:buFontTx/>
              <a:buBlip>
                <a:blip r:embed="rId3"/>
              </a:buBlip>
              <a:tabLst/>
              <a:defRPr/>
            </a:pPr>
            <a:r>
              <a:rPr kumimoji="0" lang="en-US" sz="1800" b="0" i="0" u="none" strike="noStrike" kern="0" cap="none" spc="0" normalizeH="0" baseline="0" noProof="0" dirty="0" smtClean="0">
                <a:ln>
                  <a:noFill/>
                </a:ln>
                <a:solidFill>
                  <a:srgbClr val="000000"/>
                </a:solidFill>
                <a:effectLst/>
                <a:uLnTx/>
                <a:uFillTx/>
              </a:rPr>
              <a:t>On-premises</a:t>
            </a:r>
            <a:endParaRPr kumimoji="0" lang="en-US" sz="1800" b="0" i="0" u="none" strike="noStrike" kern="0" cap="none" spc="0" normalizeH="0" baseline="0" noProof="0" dirty="0">
              <a:ln>
                <a:noFill/>
              </a:ln>
              <a:solidFill>
                <a:srgbClr val="000000"/>
              </a:solidFill>
              <a:effectLst/>
              <a:uLnTx/>
              <a:uFillTx/>
            </a:endParaRPr>
          </a:p>
          <a:p>
            <a:pPr marL="344488" marR="0" lvl="0" indent="-344488" defTabSz="914400" eaLnBrk="1" fontAlgn="auto" latinLnBrk="0" hangingPunct="1">
              <a:lnSpc>
                <a:spcPct val="90000"/>
              </a:lnSpc>
              <a:spcBef>
                <a:spcPct val="20000"/>
              </a:spcBef>
              <a:spcAft>
                <a:spcPts val="0"/>
              </a:spcAft>
              <a:buClrTx/>
              <a:buSzPct val="90000"/>
              <a:buFontTx/>
              <a:buBlip>
                <a:blip r:embed="rId3"/>
              </a:buBlip>
              <a:tabLst/>
              <a:defRPr/>
            </a:pPr>
            <a:r>
              <a:rPr kumimoji="0" lang="en-US" sz="1800" b="0" i="0" u="none" strike="noStrike" kern="0" cap="none" spc="-40" normalizeH="0" noProof="0" dirty="0">
                <a:ln>
                  <a:noFill/>
                </a:ln>
                <a:solidFill>
                  <a:srgbClr val="000000"/>
                </a:solidFill>
                <a:effectLst/>
                <a:uLnTx/>
                <a:uFillTx/>
              </a:rPr>
              <a:t>Single </a:t>
            </a:r>
            <a:r>
              <a:rPr kumimoji="0" lang="en-US" sz="1800" b="0" i="0" u="none" strike="noStrike" kern="0" cap="none" spc="-40" normalizeH="0" noProof="0" dirty="0" smtClean="0">
                <a:ln>
                  <a:noFill/>
                </a:ln>
                <a:solidFill>
                  <a:srgbClr val="000000"/>
                </a:solidFill>
                <a:effectLst/>
                <a:uLnTx/>
                <a:uFillTx/>
              </a:rPr>
              <a:t>sign-on</a:t>
            </a:r>
            <a:endParaRPr kumimoji="0" lang="en-US" sz="1800" b="0" i="0" u="none" strike="noStrike" kern="0" cap="none" spc="-40" normalizeH="0" noProof="0" dirty="0">
              <a:ln>
                <a:noFill/>
              </a:ln>
              <a:solidFill>
                <a:srgbClr val="000000"/>
              </a:solidFill>
              <a:effectLst/>
              <a:uLnTx/>
              <a:uFillTx/>
            </a:endParaRPr>
          </a:p>
          <a:p>
            <a:pPr marL="344488" marR="0" lvl="0" indent="-344488" defTabSz="914400" eaLnBrk="1" fontAlgn="auto" latinLnBrk="0" hangingPunct="1">
              <a:lnSpc>
                <a:spcPct val="90000"/>
              </a:lnSpc>
              <a:spcBef>
                <a:spcPct val="20000"/>
              </a:spcBef>
              <a:spcAft>
                <a:spcPts val="0"/>
              </a:spcAft>
              <a:buClrTx/>
              <a:buSzPct val="90000"/>
              <a:buFontTx/>
              <a:buBlip>
                <a:blip r:embed="rId3"/>
              </a:buBlip>
              <a:tabLst/>
              <a:defRPr/>
            </a:pPr>
            <a:r>
              <a:rPr kumimoji="0" lang="en-US" sz="1800" b="0" i="0" u="none" strike="noStrike" kern="0" cap="none" spc="0" normalizeH="0" baseline="0" noProof="0" dirty="0" smtClean="0">
                <a:ln>
                  <a:noFill/>
                </a:ln>
                <a:solidFill>
                  <a:srgbClr val="000000"/>
                </a:solidFill>
                <a:effectLst/>
                <a:uLnTx/>
                <a:uFillTx/>
              </a:rPr>
              <a:t>On-cloud</a:t>
            </a:r>
            <a:endParaRPr kumimoji="0" lang="en-US" sz="1800" b="0" i="0" u="none" strike="noStrike" kern="0" cap="none" spc="0" normalizeH="0" baseline="0" noProof="0" dirty="0">
              <a:ln>
                <a:noFill/>
              </a:ln>
              <a:solidFill>
                <a:srgbClr val="000000"/>
              </a:solidFill>
              <a:effectLst/>
              <a:uLnTx/>
              <a:uFillTx/>
            </a:endParaRPr>
          </a:p>
        </p:txBody>
      </p:sp>
      <p:sp>
        <p:nvSpPr>
          <p:cNvPr id="59" name="Right Arrow 58"/>
          <p:cNvSpPr/>
          <p:nvPr/>
        </p:nvSpPr>
        <p:spPr bwMode="auto">
          <a:xfrm rot="19048696" flipH="1">
            <a:off x="6633599" y="3941749"/>
            <a:ext cx="807772" cy="575168"/>
          </a:xfrm>
          <a:prstGeom prst="rightArrow">
            <a:avLst/>
          </a:prstGeom>
          <a:solidFill>
            <a:srgbClr val="0072C6"/>
          </a:solidFill>
          <a:ln>
            <a:noFill/>
            <a:headEnd type="none" w="med" len="med"/>
            <a:tailEnd type="none" w="med" len="med"/>
          </a:ln>
          <a:effectLst/>
          <a:scene3d>
            <a:camera prst="orthographicFront">
              <a:rot lat="0" lon="0" rev="0"/>
            </a:camera>
            <a:lightRig rig="threePt" dir="t">
              <a:rot lat="0" lon="0" rev="20400000"/>
            </a:lightRig>
          </a:scene3d>
          <a:sp3d contourW="6350">
            <a:contourClr>
              <a:srgbClr val="FFE5B8">
                <a:shade val="25000"/>
                <a:satMod val="150000"/>
              </a:srgbClr>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auto" latinLnBrk="0" hangingPunct="1">
              <a:lnSpc>
                <a:spcPct val="100000"/>
              </a:lnSpc>
              <a:spcBef>
                <a:spcPts val="0"/>
              </a:spcBef>
              <a:spcAft>
                <a:spcPts val="0"/>
              </a:spcAft>
              <a:buClrTx/>
              <a:buSzTx/>
              <a:buFontTx/>
              <a:buNone/>
              <a:tabLst/>
              <a:defRPr/>
            </a:pPr>
            <a:endParaRPr kumimoji="0" lang="en-US" sz="2200" b="0" i="0" u="none" strike="noStrike" kern="0" cap="none" spc="0" normalizeH="0" baseline="0" noProof="0" dirty="0" smtClean="0">
              <a:ln>
                <a:noFill/>
              </a:ln>
              <a:solidFill>
                <a:srgbClr val="FFFFFF">
                  <a:alpha val="99000"/>
                </a:srgbClr>
              </a:solidFill>
              <a:effectLst/>
              <a:uLnTx/>
              <a:uFillTx/>
              <a:latin typeface="Segoe UI"/>
              <a:ea typeface="+mn-ea"/>
              <a:cs typeface="+mn-cs"/>
            </a:endParaRPr>
          </a:p>
        </p:txBody>
      </p:sp>
      <p:sp>
        <p:nvSpPr>
          <p:cNvPr id="60" name="Right Arrow 59"/>
          <p:cNvSpPr/>
          <p:nvPr/>
        </p:nvSpPr>
        <p:spPr bwMode="auto">
          <a:xfrm rot="10800000">
            <a:off x="6984190" y="5125684"/>
            <a:ext cx="804672" cy="575168"/>
          </a:xfrm>
          <a:prstGeom prst="rightArrow">
            <a:avLst/>
          </a:prstGeom>
          <a:solidFill>
            <a:srgbClr val="0072C6"/>
          </a:solidFill>
          <a:ln>
            <a:noFill/>
            <a:headEnd type="none" w="med" len="med"/>
            <a:tailEnd type="none" w="med" len="med"/>
          </a:ln>
          <a:effectLst/>
          <a:scene3d>
            <a:camera prst="orthographicFront">
              <a:rot lat="0" lon="0" rev="0"/>
            </a:camera>
            <a:lightRig rig="threePt" dir="t">
              <a:rot lat="0" lon="0" rev="20400000"/>
            </a:lightRig>
          </a:scene3d>
          <a:sp3d contourW="6350">
            <a:contourClr>
              <a:srgbClr val="FFE5B8">
                <a:shade val="25000"/>
                <a:satMod val="150000"/>
              </a:srgbClr>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auto" latinLnBrk="0" hangingPunct="1">
              <a:lnSpc>
                <a:spcPct val="100000"/>
              </a:lnSpc>
              <a:spcBef>
                <a:spcPts val="0"/>
              </a:spcBef>
              <a:spcAft>
                <a:spcPts val="0"/>
              </a:spcAft>
              <a:buClrTx/>
              <a:buSzTx/>
              <a:buFontTx/>
              <a:buNone/>
              <a:tabLst/>
              <a:defRPr/>
            </a:pPr>
            <a:endParaRPr kumimoji="0" lang="en-US" sz="2200" b="0" i="0" u="none" strike="noStrike" kern="0" cap="none" spc="0" normalizeH="0" baseline="0" noProof="0" dirty="0" smtClean="0">
              <a:ln>
                <a:noFill/>
              </a:ln>
              <a:solidFill>
                <a:srgbClr val="FFFFFF">
                  <a:alpha val="99000"/>
                </a:srgbClr>
              </a:solidFill>
              <a:effectLst/>
              <a:uLnTx/>
              <a:uFillTx/>
              <a:latin typeface="Segoe UI"/>
              <a:ea typeface="+mn-ea"/>
              <a:cs typeface="+mn-cs"/>
            </a:endParaRPr>
          </a:p>
        </p:txBody>
      </p:sp>
      <p:sp>
        <p:nvSpPr>
          <p:cNvPr id="61" name="Rectangle 60"/>
          <p:cNvSpPr/>
          <p:nvPr/>
        </p:nvSpPr>
        <p:spPr bwMode="auto">
          <a:xfrm>
            <a:off x="7051402" y="2028738"/>
            <a:ext cx="1886441" cy="1600200"/>
          </a:xfrm>
          <a:prstGeom prst="rect">
            <a:avLst/>
          </a:prstGeom>
          <a:solidFill>
            <a:schemeClr val="bg1">
              <a:lumMod val="95000"/>
            </a:schemeClr>
          </a:solidFill>
          <a:ln w="9525" cap="flat" cmpd="sng" algn="ctr">
            <a:noFill/>
            <a:prstDash val="solid"/>
            <a:headEnd type="none" w="med" len="med"/>
            <a:tailEnd type="none" w="med" len="med"/>
          </a:ln>
          <a:effectLst/>
        </p:spPr>
        <p:txBody>
          <a:bodyPr vert="horz" wrap="square" lIns="91436" tIns="45718" rIns="91436" bIns="45718" numCol="1" rtlCol="0" anchor="t" anchorCtr="0" compatLnSpc="1">
            <a:prstTxWarp prst="textNoShape">
              <a:avLst/>
            </a:prstTxWarp>
          </a:bodyPr>
          <a:lstStyle/>
          <a:p>
            <a:pPr marL="115888" indent="-115888" defTabSz="914400">
              <a:spcAft>
                <a:spcPts val="600"/>
              </a:spcAft>
              <a:buClr>
                <a:srgbClr val="000000">
                  <a:lumMod val="50000"/>
                </a:srgbClr>
              </a:buClr>
              <a:buSzPct val="125000"/>
              <a:buFont typeface="Arial" pitchFamily="34" charset="0"/>
              <a:buChar char="•"/>
            </a:pPr>
            <a:endParaRPr lang="en-US" sz="1200" kern="0" dirty="0">
              <a:solidFill>
                <a:srgbClr val="000000"/>
              </a:solidFill>
              <a:latin typeface="Segoe" pitchFamily="34" charset="0"/>
            </a:endParaRPr>
          </a:p>
        </p:txBody>
      </p:sp>
      <p:sp>
        <p:nvSpPr>
          <p:cNvPr id="62" name="Rounded Rectangle 61"/>
          <p:cNvSpPr/>
          <p:nvPr/>
        </p:nvSpPr>
        <p:spPr bwMode="auto">
          <a:xfrm>
            <a:off x="7051402" y="1217470"/>
            <a:ext cx="1886441" cy="749808"/>
          </a:xfrm>
          <a:prstGeom prst="roundRect">
            <a:avLst>
              <a:gd name="adj" fmla="val 0"/>
            </a:avLst>
          </a:prstGeom>
          <a:solidFill>
            <a:schemeClr val="tx2"/>
          </a:solidFill>
          <a:ln w="9525" cap="flat" cmpd="sng" algn="ctr">
            <a:noFill/>
            <a:prstDash val="solid"/>
            <a:headEnd type="none" w="med" len="med"/>
            <a:tailEnd type="none" w="med" len="med"/>
          </a:ln>
          <a:effectLst/>
        </p:spPr>
        <p:txBody>
          <a:bodyPr vert="horz" wrap="square" lIns="91436" tIns="45718" rIns="91436" bIns="45718" numCol="1" rtlCol="0" anchor="b" anchorCtr="0" compatLnSpc="1">
            <a:prstTxWarp prst="textNoShape">
              <a:avLst/>
            </a:prstTxWarp>
          </a:bodyPr>
          <a:lstStyle/>
          <a:p>
            <a:pPr marL="0" marR="0" lvl="0" indent="0" defTabSz="914099" eaLnBrk="1" fontAlgn="base" latinLnBrk="0" hangingPunct="1">
              <a:lnSpc>
                <a:spcPct val="100000"/>
              </a:lnSpc>
              <a:spcBef>
                <a:spcPct val="0"/>
              </a:spcBef>
              <a:spcAft>
                <a:spcPct val="0"/>
              </a:spcAft>
              <a:buClrTx/>
              <a:buSzTx/>
              <a:buFontTx/>
              <a:buNone/>
              <a:tabLst/>
              <a:defRPr/>
            </a:pPr>
            <a:r>
              <a:rPr kumimoji="0" lang="en-US" sz="2400" b="0" i="0" u="none" strike="noStrike" kern="0" cap="none" spc="0" normalizeH="0" noProof="0" dirty="0" smtClean="0">
                <a:ln>
                  <a:noFill/>
                </a:ln>
                <a:gradFill>
                  <a:gsLst>
                    <a:gs pos="0">
                      <a:srgbClr val="FFFFFF"/>
                    </a:gs>
                    <a:gs pos="100000">
                      <a:srgbClr val="FFFFFF"/>
                    </a:gs>
                  </a:gsLst>
                  <a:lin ang="5400000" scaled="0"/>
                </a:gradFill>
                <a:effectLst/>
                <a:uLnTx/>
                <a:uFillTx/>
                <a:latin typeface="+mj-lt"/>
                <a:ea typeface="+mn-ea"/>
                <a:cs typeface="+mn-cs"/>
              </a:rPr>
              <a:t>Provisioning</a:t>
            </a:r>
          </a:p>
        </p:txBody>
      </p:sp>
      <p:sp>
        <p:nvSpPr>
          <p:cNvPr id="63" name="Text Placeholder 2"/>
          <p:cNvSpPr txBox="1">
            <a:spLocks/>
          </p:cNvSpPr>
          <p:nvPr/>
        </p:nvSpPr>
        <p:spPr>
          <a:xfrm>
            <a:off x="7156173" y="2170285"/>
            <a:ext cx="1758777" cy="1357295"/>
          </a:xfrm>
          <a:prstGeom prst="rect">
            <a:avLst/>
          </a:prstGeom>
        </p:spPr>
        <p:txBody>
          <a:bodyPr vert="horz" wrap="square" lIns="0" tIns="0" rIns="0" bIns="0" rtlCol="0">
            <a:spAutoFit/>
          </a:bodyPr>
          <a:lstStyle/>
          <a:p>
            <a:pPr marL="344488" marR="0" lvl="0" indent="-344488" defTabSz="914400" eaLnBrk="1" fontAlgn="auto" latinLnBrk="0" hangingPunct="1">
              <a:lnSpc>
                <a:spcPct val="90000"/>
              </a:lnSpc>
              <a:spcBef>
                <a:spcPct val="20000"/>
              </a:spcBef>
              <a:spcAft>
                <a:spcPts val="0"/>
              </a:spcAft>
              <a:buClrTx/>
              <a:buSzPct val="90000"/>
              <a:buFontTx/>
              <a:buBlip>
                <a:blip r:embed="rId3"/>
              </a:buBlip>
              <a:tabLst/>
              <a:defRPr/>
            </a:pPr>
            <a:r>
              <a:rPr kumimoji="0" lang="en-US" sz="1800" b="0" i="0" u="none" strike="noStrike" kern="0" cap="none" spc="0" normalizeH="0" baseline="0" noProof="0" dirty="0" smtClean="0">
                <a:ln>
                  <a:noFill/>
                </a:ln>
                <a:solidFill>
                  <a:srgbClr val="000000"/>
                </a:solidFill>
                <a:effectLst/>
                <a:uLnTx/>
                <a:uFillTx/>
              </a:rPr>
              <a:t>DirSync</a:t>
            </a:r>
          </a:p>
          <a:p>
            <a:pPr marL="344488" marR="0" lvl="0" indent="-344488" defTabSz="914400" eaLnBrk="1" fontAlgn="auto" latinLnBrk="0" hangingPunct="1">
              <a:lnSpc>
                <a:spcPct val="90000"/>
              </a:lnSpc>
              <a:spcBef>
                <a:spcPct val="20000"/>
              </a:spcBef>
              <a:spcAft>
                <a:spcPts val="0"/>
              </a:spcAft>
              <a:buClrTx/>
              <a:buSzPct val="90000"/>
              <a:buFontTx/>
              <a:buBlip>
                <a:blip r:embed="rId3"/>
              </a:buBlip>
              <a:defRPr/>
            </a:pPr>
            <a:r>
              <a:rPr kumimoji="0" lang="en-US" sz="1800" b="0" i="0" u="none" strike="noStrike" kern="0" cap="none" spc="0" normalizeH="0" baseline="0" noProof="0" dirty="0" smtClean="0">
                <a:ln>
                  <a:noFill/>
                </a:ln>
                <a:solidFill>
                  <a:srgbClr val="000000"/>
                </a:solidFill>
                <a:effectLst/>
                <a:uLnTx/>
                <a:uFillTx/>
              </a:rPr>
              <a:t>Manual/Bulk Provisioning</a:t>
            </a:r>
          </a:p>
          <a:p>
            <a:pPr marL="344488" marR="0" lvl="0" indent="-344488" defTabSz="914400" eaLnBrk="1" fontAlgn="auto" latinLnBrk="0" hangingPunct="1">
              <a:lnSpc>
                <a:spcPct val="90000"/>
              </a:lnSpc>
              <a:spcBef>
                <a:spcPct val="20000"/>
              </a:spcBef>
              <a:spcAft>
                <a:spcPts val="0"/>
              </a:spcAft>
              <a:buClrTx/>
              <a:buSzPct val="90000"/>
              <a:buFontTx/>
              <a:buBlip>
                <a:blip r:embed="rId3"/>
              </a:buBlip>
              <a:tabLst/>
              <a:defRPr/>
            </a:pPr>
            <a:r>
              <a:rPr kumimoji="0" lang="en-US" sz="1800" b="0" i="0" u="none" strike="noStrike" kern="0" cap="none" spc="0" normalizeH="0" baseline="0" noProof="0" dirty="0" smtClean="0">
                <a:ln>
                  <a:noFill/>
                </a:ln>
                <a:solidFill>
                  <a:srgbClr val="000000"/>
                </a:solidFill>
                <a:effectLst/>
                <a:uLnTx/>
                <a:uFillTx/>
              </a:rPr>
              <a:t>Automatic Provisioning</a:t>
            </a:r>
          </a:p>
        </p:txBody>
      </p:sp>
      <p:sp>
        <p:nvSpPr>
          <p:cNvPr id="64" name="Rectangle 63"/>
          <p:cNvSpPr/>
          <p:nvPr/>
        </p:nvSpPr>
        <p:spPr bwMode="auto">
          <a:xfrm>
            <a:off x="4710571" y="2058405"/>
            <a:ext cx="1886441" cy="1293013"/>
          </a:xfrm>
          <a:prstGeom prst="rect">
            <a:avLst/>
          </a:prstGeom>
          <a:solidFill>
            <a:schemeClr val="bg1">
              <a:lumMod val="95000"/>
            </a:schemeClr>
          </a:solidFill>
          <a:ln w="9525" cap="flat" cmpd="sng" algn="ctr">
            <a:noFill/>
            <a:prstDash val="solid"/>
            <a:headEnd type="none" w="med" len="med"/>
            <a:tailEnd type="none" w="med" len="med"/>
          </a:ln>
          <a:effectLst/>
        </p:spPr>
        <p:txBody>
          <a:bodyPr vert="horz" wrap="square" lIns="91436" tIns="45718" rIns="91436" bIns="45718" numCol="1" rtlCol="0" anchor="t" anchorCtr="0" compatLnSpc="1">
            <a:prstTxWarp prst="textNoShape">
              <a:avLst/>
            </a:prstTxWarp>
          </a:bodyPr>
          <a:lstStyle/>
          <a:p>
            <a:pPr marL="115888" indent="-115888" defTabSz="914400">
              <a:spcAft>
                <a:spcPts val="600"/>
              </a:spcAft>
              <a:buClr>
                <a:srgbClr val="000000">
                  <a:lumMod val="50000"/>
                </a:srgbClr>
              </a:buClr>
              <a:buSzPct val="125000"/>
              <a:buFont typeface="Arial" pitchFamily="34" charset="0"/>
              <a:buChar char="•"/>
            </a:pPr>
            <a:endParaRPr lang="en-US" sz="1200" kern="0" dirty="0">
              <a:solidFill>
                <a:srgbClr val="000000"/>
              </a:solidFill>
              <a:latin typeface="Segoe" pitchFamily="34" charset="0"/>
            </a:endParaRPr>
          </a:p>
        </p:txBody>
      </p:sp>
      <p:sp>
        <p:nvSpPr>
          <p:cNvPr id="65" name="Rounded Rectangle 64"/>
          <p:cNvSpPr/>
          <p:nvPr/>
        </p:nvSpPr>
        <p:spPr bwMode="auto">
          <a:xfrm>
            <a:off x="4710571" y="1243480"/>
            <a:ext cx="1886441" cy="749808"/>
          </a:xfrm>
          <a:prstGeom prst="roundRect">
            <a:avLst>
              <a:gd name="adj" fmla="val 0"/>
            </a:avLst>
          </a:prstGeom>
          <a:solidFill>
            <a:schemeClr val="bg2"/>
          </a:solidFill>
          <a:ln w="9525" cap="flat" cmpd="sng" algn="ctr">
            <a:solidFill>
              <a:srgbClr val="A5A5A5">
                <a:shade val="80000"/>
              </a:srgbClr>
            </a:solidFill>
            <a:prstDash val="solid"/>
            <a:headEnd type="none" w="med" len="med"/>
            <a:tailEnd type="none" w="med" len="med"/>
          </a:ln>
          <a:effectLst/>
        </p:spPr>
        <p:txBody>
          <a:bodyPr vert="horz" wrap="square" lIns="91436" tIns="45718" rIns="91436" bIns="45718" numCol="1" rtlCol="0" anchor="b" anchorCtr="0" compatLnSpc="1">
            <a:prstTxWarp prst="textNoShape">
              <a:avLst/>
            </a:prstTxWarp>
          </a:bodyPr>
          <a:lstStyle/>
          <a:p>
            <a:pPr defTabSz="914099" fontAlgn="base">
              <a:spcBef>
                <a:spcPct val="0"/>
              </a:spcBef>
              <a:spcAft>
                <a:spcPct val="0"/>
              </a:spcAft>
            </a:pPr>
            <a:r>
              <a:rPr lang="en-US" sz="2400" kern="0" dirty="0">
                <a:gradFill>
                  <a:gsLst>
                    <a:gs pos="0">
                      <a:srgbClr val="FFFFFF"/>
                    </a:gs>
                    <a:gs pos="100000">
                      <a:srgbClr val="FFFFFF"/>
                    </a:gs>
                  </a:gsLst>
                  <a:lin ang="5400000" scaled="0"/>
                </a:gradFill>
                <a:latin typeface="+mj-lt"/>
              </a:rPr>
              <a:t>Coexistence</a:t>
            </a:r>
          </a:p>
          <a:p>
            <a:pPr defTabSz="914099" fontAlgn="base">
              <a:spcBef>
                <a:spcPct val="0"/>
              </a:spcBef>
              <a:spcAft>
                <a:spcPct val="0"/>
              </a:spcAft>
            </a:pPr>
            <a:r>
              <a:rPr lang="en-US" sz="2400" kern="0" dirty="0">
                <a:gradFill>
                  <a:gsLst>
                    <a:gs pos="0">
                      <a:srgbClr val="FFFFFF"/>
                    </a:gs>
                    <a:gs pos="100000">
                      <a:srgbClr val="FFFFFF"/>
                    </a:gs>
                  </a:gsLst>
                  <a:lin ang="5400000" scaled="0"/>
                </a:gradFill>
                <a:latin typeface="+mj-lt"/>
              </a:rPr>
              <a:t>requirement</a:t>
            </a:r>
          </a:p>
        </p:txBody>
      </p:sp>
      <p:sp>
        <p:nvSpPr>
          <p:cNvPr id="66" name="Text Placeholder 2"/>
          <p:cNvSpPr txBox="1">
            <a:spLocks/>
          </p:cNvSpPr>
          <p:nvPr/>
        </p:nvSpPr>
        <p:spPr>
          <a:xfrm>
            <a:off x="4824785" y="2139218"/>
            <a:ext cx="1483424" cy="553998"/>
          </a:xfrm>
          <a:prstGeom prst="rect">
            <a:avLst/>
          </a:prstGeom>
        </p:spPr>
        <p:txBody>
          <a:bodyPr vert="horz" wrap="square" lIns="0" tIns="0" rIns="0" bIns="0" rtlCol="0">
            <a:spAutoFit/>
          </a:bodyPr>
          <a:lstStyle/>
          <a:p>
            <a:pPr marL="344488" marR="0" lvl="0" indent="-344488" defTabSz="914400" eaLnBrk="1" fontAlgn="auto" latinLnBrk="0" hangingPunct="1">
              <a:lnSpc>
                <a:spcPct val="90000"/>
              </a:lnSpc>
              <a:spcBef>
                <a:spcPct val="20000"/>
              </a:spcBef>
              <a:spcAft>
                <a:spcPts val="0"/>
              </a:spcAft>
              <a:buClrTx/>
              <a:buSzPct val="90000"/>
              <a:buFontTx/>
              <a:buBlip>
                <a:blip r:embed="rId3"/>
              </a:buBlip>
              <a:tabLst/>
              <a:defRPr/>
            </a:pPr>
            <a:r>
              <a:rPr kumimoji="0" lang="en-US" b="0" i="0" u="none" strike="noStrike" kern="0" cap="none" spc="0" normalizeH="0" baseline="0" noProof="0" dirty="0" smtClean="0">
                <a:ln>
                  <a:noFill/>
                </a:ln>
                <a:solidFill>
                  <a:srgbClr val="000000"/>
                </a:solidFill>
                <a:effectLst/>
                <a:uLnTx/>
                <a:uFillTx/>
              </a:rPr>
              <a:t>Simple</a:t>
            </a:r>
            <a:endParaRPr kumimoji="0" lang="en-US" b="0" i="0" u="none" strike="noStrike" kern="0" cap="none" spc="0" normalizeH="0" baseline="0" noProof="0" dirty="0">
              <a:ln>
                <a:noFill/>
              </a:ln>
              <a:solidFill>
                <a:srgbClr val="000000"/>
              </a:solidFill>
              <a:effectLst/>
              <a:uLnTx/>
              <a:uFillTx/>
            </a:endParaRPr>
          </a:p>
          <a:p>
            <a:pPr marL="344488" marR="0" lvl="0" indent="-344488" defTabSz="914400" eaLnBrk="1" fontAlgn="auto" latinLnBrk="0" hangingPunct="1">
              <a:lnSpc>
                <a:spcPct val="90000"/>
              </a:lnSpc>
              <a:spcBef>
                <a:spcPct val="20000"/>
              </a:spcBef>
              <a:spcAft>
                <a:spcPts val="0"/>
              </a:spcAft>
              <a:buClrTx/>
              <a:buSzPct val="90000"/>
              <a:buFontTx/>
              <a:buBlip>
                <a:blip r:embed="rId3"/>
              </a:buBlip>
              <a:tabLst/>
              <a:defRPr/>
            </a:pPr>
            <a:r>
              <a:rPr kumimoji="0" lang="en-US" b="0" i="0" u="none" strike="noStrike" kern="0" cap="none" spc="0" normalizeH="0" baseline="0" noProof="0" dirty="0" smtClean="0">
                <a:ln>
                  <a:noFill/>
                </a:ln>
                <a:solidFill>
                  <a:srgbClr val="000000"/>
                </a:solidFill>
                <a:effectLst/>
                <a:uLnTx/>
                <a:uFillTx/>
              </a:rPr>
              <a:t>Rich</a:t>
            </a:r>
            <a:endParaRPr kumimoji="0" lang="en-US" b="0" i="0" u="none" strike="noStrike" kern="0" cap="none" spc="0" normalizeH="0" baseline="0" noProof="0" dirty="0">
              <a:ln>
                <a:noFill/>
              </a:ln>
              <a:solidFill>
                <a:srgbClr val="000000"/>
              </a:solidFill>
              <a:effectLst/>
              <a:uLnTx/>
              <a:uFillTx/>
            </a:endParaRPr>
          </a:p>
        </p:txBody>
      </p:sp>
      <p:sp>
        <p:nvSpPr>
          <p:cNvPr id="3" name="Title 2"/>
          <p:cNvSpPr>
            <a:spLocks noGrp="1"/>
          </p:cNvSpPr>
          <p:nvPr>
            <p:ph type="title"/>
          </p:nvPr>
        </p:nvSpPr>
        <p:spPr/>
        <p:txBody>
          <a:bodyPr/>
          <a:lstStyle/>
          <a:p>
            <a:r>
              <a:rPr lang="en-US"/>
              <a:t>Migration </a:t>
            </a:r>
            <a:r>
              <a:rPr lang="en-US" smtClean="0"/>
              <a:t>option decision factors</a:t>
            </a:r>
            <a:endParaRPr lang="en-US"/>
          </a:p>
        </p:txBody>
      </p:sp>
      <p:sp>
        <p:nvSpPr>
          <p:cNvPr id="2" name="Slide Number Placeholder 1"/>
          <p:cNvSpPr>
            <a:spLocks noGrp="1"/>
          </p:cNvSpPr>
          <p:nvPr>
            <p:ph type="sldNum" sz="quarter" idx="12"/>
          </p:nvPr>
        </p:nvSpPr>
        <p:spPr>
          <a:prstGeom prst="rect">
            <a:avLst/>
          </a:prstGeom>
        </p:spPr>
        <p:txBody>
          <a:bodyPr/>
          <a:lstStyle/>
          <a:p>
            <a:fld id="{727B4C2D-45E2-4621-8491-2995EB46A674}" type="slidenum">
              <a:rPr lang="en-US" smtClean="0"/>
              <a:pPr/>
              <a:t>5</a:t>
            </a:fld>
            <a:endParaRPr lang="en-US" dirty="0"/>
          </a:p>
        </p:txBody>
      </p:sp>
    </p:spTree>
    <p:extLst>
      <p:ext uri="{BB962C8B-B14F-4D97-AF65-F5344CB8AC3E}">
        <p14:creationId xmlns:p14="http://schemas.microsoft.com/office/powerpoint/2010/main" val="47931881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circle(in)">
                                      <p:cBhvr>
                                        <p:cTn id="7" dur="2000"/>
                                        <p:tgtEl>
                                          <p:spTgt spid="4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6"/>
                                        </p:tgtEl>
                                        <p:attrNameLst>
                                          <p:attrName>style.visibility</p:attrName>
                                        </p:attrNameLst>
                                      </p:cBhvr>
                                      <p:to>
                                        <p:strVal val="visible"/>
                                      </p:to>
                                    </p:set>
                                    <p:animEffect transition="in" filter="circle(in)">
                                      <p:cBhvr>
                                        <p:cTn id="10" dur="2000"/>
                                        <p:tgtEl>
                                          <p:spTgt spid="4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circle(in)">
                                      <p:cBhvr>
                                        <p:cTn id="13" dur="2000"/>
                                        <p:tgtEl>
                                          <p:spTgt spid="52"/>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circle(in)">
                                      <p:cBhvr>
                                        <p:cTn id="16" dur="2000"/>
                                        <p:tgtEl>
                                          <p:spTgt spid="56"/>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circle(in)">
                                      <p:cBhvr>
                                        <p:cTn id="19" dur="2000"/>
                                        <p:tgtEl>
                                          <p:spTgt spid="59"/>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60"/>
                                        </p:tgtEl>
                                        <p:attrNameLst>
                                          <p:attrName>style.visibility</p:attrName>
                                        </p:attrNameLst>
                                      </p:cBhvr>
                                      <p:to>
                                        <p:strVal val="visible"/>
                                      </p:to>
                                    </p:set>
                                    <p:animEffect transition="in" filter="circle(in)">
                                      <p:cBhvr>
                                        <p:cTn id="22" dur="20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animBg="1"/>
      <p:bldP spid="52" grpId="0" animBg="1"/>
      <p:bldP spid="56" grpId="0" animBg="1"/>
      <p:bldP spid="59" grpId="0" animBg="1"/>
      <p:bldP spid="6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DirSync’s</a:t>
            </a:r>
            <a:r>
              <a:rPr lang="en-US" dirty="0" smtClean="0"/>
              <a:t> role </a:t>
            </a:r>
            <a:r>
              <a:rPr lang="en-US" smtClean="0"/>
              <a:t>in migrations</a:t>
            </a:r>
            <a:r>
              <a:rPr lang="en-US" dirty="0" smtClean="0"/>
              <a:t>:</a:t>
            </a:r>
            <a:endParaRPr lang="en-US" dirty="0"/>
          </a:p>
        </p:txBody>
      </p:sp>
      <p:sp>
        <p:nvSpPr>
          <p:cNvPr id="5" name="Text Placeholder 4"/>
          <p:cNvSpPr>
            <a:spLocks noGrp="1"/>
          </p:cNvSpPr>
          <p:nvPr>
            <p:ph type="body" sz="quarter" idx="10"/>
          </p:nvPr>
        </p:nvSpPr>
        <p:spPr/>
        <p:txBody>
          <a:bodyPr/>
          <a:lstStyle/>
          <a:p>
            <a:r>
              <a:rPr lang="en-US" dirty="0"/>
              <a:t>Enables coexistence</a:t>
            </a:r>
          </a:p>
          <a:p>
            <a:pPr lvl="1"/>
            <a:r>
              <a:rPr lang="en-US" dirty="0"/>
              <a:t>Provisions objects in Office 365 with same email addresses as the objects in the </a:t>
            </a:r>
            <a:r>
              <a:rPr lang="en-US" dirty="0" smtClean="0"/>
              <a:t/>
            </a:r>
            <a:br>
              <a:rPr lang="en-US" dirty="0" smtClean="0"/>
            </a:br>
            <a:r>
              <a:rPr lang="en-US" dirty="0" smtClean="0"/>
              <a:t>on-premises </a:t>
            </a:r>
            <a:r>
              <a:rPr lang="en-US" dirty="0"/>
              <a:t>environment</a:t>
            </a:r>
          </a:p>
          <a:p>
            <a:pPr lvl="1"/>
            <a:r>
              <a:rPr lang="en-US" dirty="0"/>
              <a:t>Provides a unified Global Address List experience between on-premises </a:t>
            </a:r>
            <a:r>
              <a:rPr lang="en-US" dirty="0" smtClean="0"/>
              <a:t/>
            </a:r>
            <a:br>
              <a:rPr lang="en-US" dirty="0" smtClean="0"/>
            </a:br>
            <a:r>
              <a:rPr lang="en-US" dirty="0" smtClean="0"/>
              <a:t>and </a:t>
            </a:r>
            <a:r>
              <a:rPr lang="en-US" dirty="0"/>
              <a:t>Office 365</a:t>
            </a:r>
          </a:p>
          <a:p>
            <a:pPr lvl="2"/>
            <a:r>
              <a:rPr lang="en-US" dirty="0"/>
              <a:t>Objects hidden from the GAL on-premises are also hidden from the GAL </a:t>
            </a:r>
            <a:r>
              <a:rPr lang="en-US" dirty="0" smtClean="0"/>
              <a:t/>
            </a:r>
            <a:br>
              <a:rPr lang="en-US" dirty="0" smtClean="0"/>
            </a:br>
            <a:r>
              <a:rPr lang="en-US" dirty="0" smtClean="0"/>
              <a:t>in </a:t>
            </a:r>
            <a:r>
              <a:rPr lang="en-US" dirty="0"/>
              <a:t>Office 365</a:t>
            </a:r>
          </a:p>
          <a:p>
            <a:pPr lvl="1"/>
            <a:r>
              <a:rPr lang="en-US" dirty="0"/>
              <a:t>Enables coexistence for Exchange</a:t>
            </a:r>
          </a:p>
          <a:p>
            <a:pPr lvl="2"/>
            <a:r>
              <a:rPr lang="en-US" dirty="0"/>
              <a:t>Works in both simple and hybrid deployment scenarios</a:t>
            </a:r>
          </a:p>
          <a:p>
            <a:pPr lvl="1"/>
            <a:r>
              <a:rPr lang="en-US" dirty="0"/>
              <a:t>Enabler for mail routing between on-premises and Office 365 with a shared </a:t>
            </a:r>
            <a:r>
              <a:rPr lang="en-US" dirty="0" smtClean="0"/>
              <a:t/>
            </a:r>
            <a:br>
              <a:rPr lang="en-US" dirty="0" smtClean="0"/>
            </a:br>
            <a:r>
              <a:rPr lang="en-US" dirty="0" smtClean="0"/>
              <a:t>domain namespace</a:t>
            </a:r>
            <a:endParaRPr lang="en-US" dirty="0"/>
          </a:p>
        </p:txBody>
      </p:sp>
      <p:sp>
        <p:nvSpPr>
          <p:cNvPr id="3" name="Slide Number Placeholder 2"/>
          <p:cNvSpPr>
            <a:spLocks noGrp="1"/>
          </p:cNvSpPr>
          <p:nvPr>
            <p:ph type="sldNum" sz="quarter" idx="12"/>
          </p:nvPr>
        </p:nvSpPr>
        <p:spPr/>
        <p:txBody>
          <a:bodyPr/>
          <a:lstStyle/>
          <a:p>
            <a:fld id="{727B4C2D-45E2-4621-8491-2995EB46A674}" type="slidenum">
              <a:rPr lang="en-US" smtClean="0"/>
              <a:pPr/>
              <a:t>6</a:t>
            </a:fld>
            <a:endParaRPr lang="en-US" dirty="0"/>
          </a:p>
        </p:txBody>
      </p:sp>
    </p:spTree>
    <p:extLst>
      <p:ext uri="{BB962C8B-B14F-4D97-AF65-F5344CB8AC3E}">
        <p14:creationId xmlns:p14="http://schemas.microsoft.com/office/powerpoint/2010/main" val="2860219661"/>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Simple coexistence deployment</a:t>
            </a:r>
            <a:endParaRPr lang="en-US" dirty="0"/>
          </a:p>
        </p:txBody>
      </p:sp>
      <p:sp>
        <p:nvSpPr>
          <p:cNvPr id="3" name="Text Placeholder 2"/>
          <p:cNvSpPr>
            <a:spLocks noGrp="1"/>
          </p:cNvSpPr>
          <p:nvPr>
            <p:ph type="body" sz="quarter" idx="10"/>
          </p:nvPr>
        </p:nvSpPr>
        <p:spPr/>
        <p:txBody>
          <a:bodyPr/>
          <a:lstStyle/>
          <a:p>
            <a:r>
              <a:rPr lang="en-US" dirty="0" smtClean="0"/>
              <a:t>Uses Directory Synchronization for GAL synchronization</a:t>
            </a:r>
          </a:p>
          <a:p>
            <a:pPr lvl="1"/>
            <a:r>
              <a:rPr lang="en-US" dirty="0" smtClean="0"/>
              <a:t>Enabler for mail routing between on-premises and Office 365 using a </a:t>
            </a:r>
            <a:r>
              <a:rPr lang="en-US" smtClean="0"/>
              <a:t>shared </a:t>
            </a:r>
            <a:br>
              <a:rPr lang="en-US" smtClean="0"/>
            </a:br>
            <a:r>
              <a:rPr lang="en-US" smtClean="0"/>
              <a:t>DNS </a:t>
            </a:r>
            <a:r>
              <a:rPr lang="en-US" dirty="0" smtClean="0"/>
              <a:t>namespace</a:t>
            </a:r>
          </a:p>
          <a:p>
            <a:pPr lvl="1"/>
            <a:r>
              <a:rPr lang="en-US" dirty="0" smtClean="0"/>
              <a:t>Provides a unified GAL experience</a:t>
            </a:r>
          </a:p>
          <a:p>
            <a:r>
              <a:rPr lang="en-US" dirty="0" smtClean="0"/>
              <a:t>Can be used with cloud identities or federated identities</a:t>
            </a:r>
          </a:p>
          <a:p>
            <a:r>
              <a:rPr lang="en-US" dirty="0" smtClean="0"/>
              <a:t>Does not require an on-premises Hybrid server</a:t>
            </a:r>
            <a:endParaRPr lang="en-US" dirty="0"/>
          </a:p>
        </p:txBody>
      </p:sp>
      <p:sp>
        <p:nvSpPr>
          <p:cNvPr id="4" name="Slide Number Placeholder 3"/>
          <p:cNvSpPr>
            <a:spLocks noGrp="1"/>
          </p:cNvSpPr>
          <p:nvPr>
            <p:ph type="sldNum" sz="quarter" idx="12"/>
          </p:nvPr>
        </p:nvSpPr>
        <p:spPr/>
        <p:txBody>
          <a:bodyPr/>
          <a:lstStyle/>
          <a:p>
            <a:fld id="{727B4C2D-45E2-4621-8491-2995EB46A674}" type="slidenum">
              <a:rPr lang="en-US" smtClean="0"/>
              <a:pPr/>
              <a:t>7</a:t>
            </a:fld>
            <a:endParaRPr lang="en-US" dirty="0"/>
          </a:p>
        </p:txBody>
      </p:sp>
    </p:spTree>
    <p:extLst>
      <p:ext uri="{BB962C8B-B14F-4D97-AF65-F5344CB8AC3E}">
        <p14:creationId xmlns:p14="http://schemas.microsoft.com/office/powerpoint/2010/main" val="1648035321"/>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p:txBody>
          <a:bodyPr/>
          <a:lstStyle/>
          <a:p>
            <a:pPr>
              <a:spcBef>
                <a:spcPts val="0"/>
              </a:spcBef>
            </a:pPr>
            <a:r>
              <a:rPr lang="en-US" sz="5400" dirty="0"/>
              <a:t>Migration </a:t>
            </a:r>
            <a:r>
              <a:rPr lang="en-US" sz="5400" dirty="0" smtClean="0"/>
              <a:t>Tool </a:t>
            </a:r>
          </a:p>
          <a:p>
            <a:pPr>
              <a:spcBef>
                <a:spcPts val="0"/>
              </a:spcBef>
            </a:pPr>
            <a:r>
              <a:rPr lang="en-US" sz="5400" dirty="0" smtClean="0"/>
              <a:t>launched from </a:t>
            </a:r>
          </a:p>
          <a:p>
            <a:pPr marL="0" indent="0">
              <a:spcBef>
                <a:spcPts val="0"/>
              </a:spcBef>
              <a:buNone/>
            </a:pPr>
            <a:r>
              <a:rPr lang="en-US" sz="5400" b="1" dirty="0" smtClean="0"/>
              <a:t>Exchange Admin Center</a:t>
            </a:r>
            <a:r>
              <a:rPr lang="en-US" sz="5400" dirty="0" smtClean="0"/>
              <a:t> (EAC)</a:t>
            </a:r>
            <a:endParaRPr lang="en-US" sz="5400" dirty="0"/>
          </a:p>
        </p:txBody>
      </p:sp>
      <p:sp>
        <p:nvSpPr>
          <p:cNvPr id="2" name="Slide Number Placeholder 1"/>
          <p:cNvSpPr>
            <a:spLocks noGrp="1"/>
          </p:cNvSpPr>
          <p:nvPr>
            <p:ph type="sldNum" sz="quarter" idx="12"/>
          </p:nvPr>
        </p:nvSpPr>
        <p:spPr/>
        <p:txBody>
          <a:bodyPr/>
          <a:lstStyle/>
          <a:p>
            <a:fld id="{727B4C2D-45E2-4621-8491-2995EB46A674}" type="slidenum">
              <a:rPr lang="en-US" smtClean="0"/>
              <a:pPr/>
              <a:t>8</a:t>
            </a:fld>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04356" y="913342"/>
            <a:ext cx="4994910" cy="3234690"/>
          </a:xfrm>
          <a:prstGeom prst="rect">
            <a:avLst/>
          </a:prstGeom>
        </p:spPr>
      </p:pic>
      <p:cxnSp>
        <p:nvCxnSpPr>
          <p:cNvPr id="10" name="Straight Connector 9"/>
          <p:cNvCxnSpPr>
            <a:stCxn id="9" idx="3"/>
          </p:cNvCxnSpPr>
          <p:nvPr/>
        </p:nvCxnSpPr>
        <p:spPr>
          <a:xfrm>
            <a:off x="9908856" y="548611"/>
            <a:ext cx="976858" cy="953618"/>
          </a:xfrm>
          <a:prstGeom prst="line">
            <a:avLst/>
          </a:prstGeom>
          <a:ln w="19050">
            <a:solidFill>
              <a:schemeClr val="accent2"/>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9" name="TextBox 4"/>
          <p:cNvSpPr txBox="1"/>
          <p:nvPr/>
        </p:nvSpPr>
        <p:spPr>
          <a:xfrm>
            <a:off x="7851456" y="280753"/>
            <a:ext cx="2057400" cy="535715"/>
          </a:xfrm>
          <a:prstGeom prst="rect">
            <a:avLst/>
          </a:prstGeom>
          <a:solidFill>
            <a:schemeClr val="accent2"/>
          </a:solidFill>
          <a:ln w="19050">
            <a:solidFill>
              <a:schemeClr val="accent2"/>
            </a:solidFill>
            <a:prstDash val="solid"/>
            <a:miter lim="800000"/>
          </a:ln>
          <a:effectLst/>
        </p:spPr>
        <p:txBody>
          <a:bodyPr wrap="square" lIns="42854" tIns="21427" rIns="68568" bIns="21427" rtlCol="0" anchor="ctr" anchorCtr="0">
            <a:spAutoFit/>
          </a:bodyPr>
          <a:lstStyle>
            <a:defPPr>
              <a:defRPr lang="en-US"/>
            </a:defPPr>
            <a:lvl1pPr marL="0" algn="l" defTabSz="914156" rtl="0" eaLnBrk="1" latinLnBrk="0" hangingPunct="1">
              <a:defRPr sz="1800" kern="1200">
                <a:solidFill>
                  <a:schemeClr val="tx1"/>
                </a:solidFill>
                <a:latin typeface="+mn-lt"/>
                <a:ea typeface="+mn-ea"/>
                <a:cs typeface="+mn-cs"/>
              </a:defRPr>
            </a:lvl1pPr>
            <a:lvl2pPr marL="457078" algn="l" defTabSz="914156" rtl="0" eaLnBrk="1" latinLnBrk="0" hangingPunct="1">
              <a:defRPr sz="1800" kern="1200">
                <a:solidFill>
                  <a:schemeClr val="tx1"/>
                </a:solidFill>
                <a:latin typeface="+mn-lt"/>
                <a:ea typeface="+mn-ea"/>
                <a:cs typeface="+mn-cs"/>
              </a:defRPr>
            </a:lvl2pPr>
            <a:lvl3pPr marL="914156" algn="l" defTabSz="914156" rtl="0" eaLnBrk="1" latinLnBrk="0" hangingPunct="1">
              <a:defRPr sz="1800" kern="1200">
                <a:solidFill>
                  <a:schemeClr val="tx1"/>
                </a:solidFill>
                <a:latin typeface="+mn-lt"/>
                <a:ea typeface="+mn-ea"/>
                <a:cs typeface="+mn-cs"/>
              </a:defRPr>
            </a:lvl3pPr>
            <a:lvl4pPr marL="1371233" algn="l" defTabSz="914156" rtl="0" eaLnBrk="1" latinLnBrk="0" hangingPunct="1">
              <a:defRPr sz="1800" kern="1200">
                <a:solidFill>
                  <a:schemeClr val="tx1"/>
                </a:solidFill>
                <a:latin typeface="+mn-lt"/>
                <a:ea typeface="+mn-ea"/>
                <a:cs typeface="+mn-cs"/>
              </a:defRPr>
            </a:lvl4pPr>
            <a:lvl5pPr marL="1828313" algn="l" defTabSz="914156" rtl="0" eaLnBrk="1" latinLnBrk="0" hangingPunct="1">
              <a:defRPr sz="1800" kern="1200">
                <a:solidFill>
                  <a:schemeClr val="tx1"/>
                </a:solidFill>
                <a:latin typeface="+mn-lt"/>
                <a:ea typeface="+mn-ea"/>
                <a:cs typeface="+mn-cs"/>
              </a:defRPr>
            </a:lvl5pPr>
            <a:lvl6pPr marL="2285391" algn="l" defTabSz="914156" rtl="0" eaLnBrk="1" latinLnBrk="0" hangingPunct="1">
              <a:defRPr sz="1800" kern="1200">
                <a:solidFill>
                  <a:schemeClr val="tx1"/>
                </a:solidFill>
                <a:latin typeface="+mn-lt"/>
                <a:ea typeface="+mn-ea"/>
                <a:cs typeface="+mn-cs"/>
              </a:defRPr>
            </a:lvl6pPr>
            <a:lvl7pPr marL="2742468" algn="l" defTabSz="914156" rtl="0" eaLnBrk="1" latinLnBrk="0" hangingPunct="1">
              <a:defRPr sz="1800" kern="1200">
                <a:solidFill>
                  <a:schemeClr val="tx1"/>
                </a:solidFill>
                <a:latin typeface="+mn-lt"/>
                <a:ea typeface="+mn-ea"/>
                <a:cs typeface="+mn-cs"/>
              </a:defRPr>
            </a:lvl7pPr>
            <a:lvl8pPr marL="3199546" algn="l" defTabSz="914156" rtl="0" eaLnBrk="1" latinLnBrk="0" hangingPunct="1">
              <a:defRPr sz="1800" kern="1200">
                <a:solidFill>
                  <a:schemeClr val="tx1"/>
                </a:solidFill>
                <a:latin typeface="+mn-lt"/>
                <a:ea typeface="+mn-ea"/>
                <a:cs typeface="+mn-cs"/>
              </a:defRPr>
            </a:lvl8pPr>
            <a:lvl9pPr marL="3656624" algn="l" defTabSz="914156" rtl="0" eaLnBrk="1" latinLnBrk="0" hangingPunct="1">
              <a:defRPr sz="1800" kern="1200">
                <a:solidFill>
                  <a:schemeClr val="tx1"/>
                </a:solidFill>
                <a:latin typeface="+mn-lt"/>
                <a:ea typeface="+mn-ea"/>
                <a:cs typeface="+mn-cs"/>
              </a:defRPr>
            </a:lvl9pPr>
          </a:lstStyle>
          <a:p>
            <a:pPr marL="0" lvl="1" algn="ctr"/>
            <a:r>
              <a:rPr lang="en-US" sz="1600" dirty="0" smtClean="0">
                <a:solidFill>
                  <a:schemeClr val="bg1"/>
                </a:solidFill>
                <a:latin typeface="+mj-lt"/>
              </a:rPr>
              <a:t>In EAC, select </a:t>
            </a:r>
          </a:p>
          <a:p>
            <a:pPr marL="0" lvl="1" algn="ctr"/>
            <a:r>
              <a:rPr lang="en-US" sz="1600" dirty="0" smtClean="0">
                <a:solidFill>
                  <a:schemeClr val="bg1"/>
                </a:solidFill>
                <a:latin typeface="+mj-lt"/>
              </a:rPr>
              <a:t>recipients | migration </a:t>
            </a:r>
          </a:p>
        </p:txBody>
      </p:sp>
      <p:cxnSp>
        <p:nvCxnSpPr>
          <p:cNvPr id="26" name="Straight Connector 25"/>
          <p:cNvCxnSpPr>
            <a:stCxn id="27" idx="3"/>
          </p:cNvCxnSpPr>
          <p:nvPr/>
        </p:nvCxnSpPr>
        <p:spPr>
          <a:xfrm flipV="1">
            <a:off x="6800534" y="2264232"/>
            <a:ext cx="1069837" cy="2318249"/>
          </a:xfrm>
          <a:prstGeom prst="line">
            <a:avLst/>
          </a:prstGeom>
          <a:ln w="19050">
            <a:solidFill>
              <a:schemeClr val="accent2"/>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27" name="TextBox 4"/>
          <p:cNvSpPr txBox="1"/>
          <p:nvPr/>
        </p:nvSpPr>
        <p:spPr>
          <a:xfrm>
            <a:off x="5033131" y="4314623"/>
            <a:ext cx="1767403" cy="535715"/>
          </a:xfrm>
          <a:prstGeom prst="rect">
            <a:avLst/>
          </a:prstGeom>
          <a:solidFill>
            <a:schemeClr val="accent2"/>
          </a:solidFill>
          <a:ln w="19050">
            <a:solidFill>
              <a:schemeClr val="accent2"/>
            </a:solidFill>
            <a:prstDash val="solid"/>
            <a:miter lim="800000"/>
          </a:ln>
          <a:effectLst/>
        </p:spPr>
        <p:txBody>
          <a:bodyPr wrap="square" lIns="42854" tIns="21427" rIns="68568" bIns="21427" rtlCol="0" anchor="ctr" anchorCtr="0">
            <a:spAutoFit/>
          </a:bodyPr>
          <a:lstStyle>
            <a:defPPr>
              <a:defRPr lang="en-US"/>
            </a:defPPr>
            <a:lvl1pPr marL="0" algn="l" defTabSz="914156" rtl="0" eaLnBrk="1" latinLnBrk="0" hangingPunct="1">
              <a:defRPr sz="1800" kern="1200">
                <a:solidFill>
                  <a:schemeClr val="tx1"/>
                </a:solidFill>
                <a:latin typeface="+mn-lt"/>
                <a:ea typeface="+mn-ea"/>
                <a:cs typeface="+mn-cs"/>
              </a:defRPr>
            </a:lvl1pPr>
            <a:lvl2pPr marL="457078" algn="l" defTabSz="914156" rtl="0" eaLnBrk="1" latinLnBrk="0" hangingPunct="1">
              <a:defRPr sz="1800" kern="1200">
                <a:solidFill>
                  <a:schemeClr val="tx1"/>
                </a:solidFill>
                <a:latin typeface="+mn-lt"/>
                <a:ea typeface="+mn-ea"/>
                <a:cs typeface="+mn-cs"/>
              </a:defRPr>
            </a:lvl2pPr>
            <a:lvl3pPr marL="914156" algn="l" defTabSz="914156" rtl="0" eaLnBrk="1" latinLnBrk="0" hangingPunct="1">
              <a:defRPr sz="1800" kern="1200">
                <a:solidFill>
                  <a:schemeClr val="tx1"/>
                </a:solidFill>
                <a:latin typeface="+mn-lt"/>
                <a:ea typeface="+mn-ea"/>
                <a:cs typeface="+mn-cs"/>
              </a:defRPr>
            </a:lvl3pPr>
            <a:lvl4pPr marL="1371233" algn="l" defTabSz="914156" rtl="0" eaLnBrk="1" latinLnBrk="0" hangingPunct="1">
              <a:defRPr sz="1800" kern="1200">
                <a:solidFill>
                  <a:schemeClr val="tx1"/>
                </a:solidFill>
                <a:latin typeface="+mn-lt"/>
                <a:ea typeface="+mn-ea"/>
                <a:cs typeface="+mn-cs"/>
              </a:defRPr>
            </a:lvl4pPr>
            <a:lvl5pPr marL="1828313" algn="l" defTabSz="914156" rtl="0" eaLnBrk="1" latinLnBrk="0" hangingPunct="1">
              <a:defRPr sz="1800" kern="1200">
                <a:solidFill>
                  <a:schemeClr val="tx1"/>
                </a:solidFill>
                <a:latin typeface="+mn-lt"/>
                <a:ea typeface="+mn-ea"/>
                <a:cs typeface="+mn-cs"/>
              </a:defRPr>
            </a:lvl5pPr>
            <a:lvl6pPr marL="2285391" algn="l" defTabSz="914156" rtl="0" eaLnBrk="1" latinLnBrk="0" hangingPunct="1">
              <a:defRPr sz="1800" kern="1200">
                <a:solidFill>
                  <a:schemeClr val="tx1"/>
                </a:solidFill>
                <a:latin typeface="+mn-lt"/>
                <a:ea typeface="+mn-ea"/>
                <a:cs typeface="+mn-cs"/>
              </a:defRPr>
            </a:lvl6pPr>
            <a:lvl7pPr marL="2742468" algn="l" defTabSz="914156" rtl="0" eaLnBrk="1" latinLnBrk="0" hangingPunct="1">
              <a:defRPr sz="1800" kern="1200">
                <a:solidFill>
                  <a:schemeClr val="tx1"/>
                </a:solidFill>
                <a:latin typeface="+mn-lt"/>
                <a:ea typeface="+mn-ea"/>
                <a:cs typeface="+mn-cs"/>
              </a:defRPr>
            </a:lvl7pPr>
            <a:lvl8pPr marL="3199546" algn="l" defTabSz="914156" rtl="0" eaLnBrk="1" latinLnBrk="0" hangingPunct="1">
              <a:defRPr sz="1800" kern="1200">
                <a:solidFill>
                  <a:schemeClr val="tx1"/>
                </a:solidFill>
                <a:latin typeface="+mn-lt"/>
                <a:ea typeface="+mn-ea"/>
                <a:cs typeface="+mn-cs"/>
              </a:defRPr>
            </a:lvl8pPr>
            <a:lvl9pPr marL="3656624" algn="l" defTabSz="914156" rtl="0" eaLnBrk="1" latinLnBrk="0" hangingPunct="1">
              <a:defRPr sz="1800" kern="1200">
                <a:solidFill>
                  <a:schemeClr val="tx1"/>
                </a:solidFill>
                <a:latin typeface="+mn-lt"/>
                <a:ea typeface="+mn-ea"/>
                <a:cs typeface="+mn-cs"/>
              </a:defRPr>
            </a:lvl9pPr>
          </a:lstStyle>
          <a:p>
            <a:pPr marL="0" lvl="1" algn="ctr"/>
            <a:r>
              <a:rPr lang="en-US" sz="1600" dirty="0" smtClean="0">
                <a:solidFill>
                  <a:schemeClr val="bg1"/>
                </a:solidFill>
                <a:latin typeface="+mj-lt"/>
              </a:rPr>
              <a:t>Start migration wizard</a:t>
            </a:r>
            <a:endParaRPr lang="en-US" sz="1600" dirty="0">
              <a:solidFill>
                <a:schemeClr val="bg1"/>
              </a:solidFill>
              <a:latin typeface="+mj-lt"/>
            </a:endParaRPr>
          </a:p>
        </p:txBody>
      </p:sp>
      <p:pic>
        <p:nvPicPr>
          <p:cNvPr id="29" name="Picture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92456" y="2849338"/>
            <a:ext cx="3219069" cy="3335655"/>
          </a:xfrm>
          <a:prstGeom prst="rect">
            <a:avLst/>
          </a:prstGeom>
          <a:ln>
            <a:solidFill>
              <a:schemeClr val="accent5"/>
            </a:solidFill>
          </a:ln>
        </p:spPr>
      </p:pic>
      <p:cxnSp>
        <p:nvCxnSpPr>
          <p:cNvPr id="21" name="Straight Connector 20"/>
          <p:cNvCxnSpPr>
            <a:stCxn id="22" idx="1"/>
          </p:cNvCxnSpPr>
          <p:nvPr/>
        </p:nvCxnSpPr>
        <p:spPr>
          <a:xfrm flipH="1" flipV="1">
            <a:off x="9198429" y="4922622"/>
            <a:ext cx="949932" cy="363550"/>
          </a:xfrm>
          <a:prstGeom prst="line">
            <a:avLst/>
          </a:prstGeom>
          <a:ln w="19050">
            <a:solidFill>
              <a:schemeClr val="accent2"/>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22" name="TextBox 4"/>
          <p:cNvSpPr txBox="1"/>
          <p:nvPr/>
        </p:nvSpPr>
        <p:spPr>
          <a:xfrm>
            <a:off x="10148361" y="4895204"/>
            <a:ext cx="1767403" cy="781936"/>
          </a:xfrm>
          <a:prstGeom prst="rect">
            <a:avLst/>
          </a:prstGeom>
          <a:solidFill>
            <a:schemeClr val="accent2"/>
          </a:solidFill>
          <a:ln w="19050">
            <a:solidFill>
              <a:schemeClr val="accent2"/>
            </a:solidFill>
            <a:prstDash val="solid"/>
            <a:miter lim="800000"/>
          </a:ln>
          <a:effectLst/>
        </p:spPr>
        <p:txBody>
          <a:bodyPr wrap="square" lIns="42854" tIns="21427" rIns="68568" bIns="21427" rtlCol="0" anchor="ctr" anchorCtr="0">
            <a:spAutoFit/>
          </a:bodyPr>
          <a:lstStyle>
            <a:defPPr>
              <a:defRPr lang="en-US"/>
            </a:defPPr>
            <a:lvl1pPr marL="0" algn="l" defTabSz="914156" rtl="0" eaLnBrk="1" latinLnBrk="0" hangingPunct="1">
              <a:defRPr sz="1800" kern="1200">
                <a:solidFill>
                  <a:schemeClr val="tx1"/>
                </a:solidFill>
                <a:latin typeface="+mn-lt"/>
                <a:ea typeface="+mn-ea"/>
                <a:cs typeface="+mn-cs"/>
              </a:defRPr>
            </a:lvl1pPr>
            <a:lvl2pPr marL="457078" algn="l" defTabSz="914156" rtl="0" eaLnBrk="1" latinLnBrk="0" hangingPunct="1">
              <a:defRPr sz="1800" kern="1200">
                <a:solidFill>
                  <a:schemeClr val="tx1"/>
                </a:solidFill>
                <a:latin typeface="+mn-lt"/>
                <a:ea typeface="+mn-ea"/>
                <a:cs typeface="+mn-cs"/>
              </a:defRPr>
            </a:lvl2pPr>
            <a:lvl3pPr marL="914156" algn="l" defTabSz="914156" rtl="0" eaLnBrk="1" latinLnBrk="0" hangingPunct="1">
              <a:defRPr sz="1800" kern="1200">
                <a:solidFill>
                  <a:schemeClr val="tx1"/>
                </a:solidFill>
                <a:latin typeface="+mn-lt"/>
                <a:ea typeface="+mn-ea"/>
                <a:cs typeface="+mn-cs"/>
              </a:defRPr>
            </a:lvl3pPr>
            <a:lvl4pPr marL="1371233" algn="l" defTabSz="914156" rtl="0" eaLnBrk="1" latinLnBrk="0" hangingPunct="1">
              <a:defRPr sz="1800" kern="1200">
                <a:solidFill>
                  <a:schemeClr val="tx1"/>
                </a:solidFill>
                <a:latin typeface="+mn-lt"/>
                <a:ea typeface="+mn-ea"/>
                <a:cs typeface="+mn-cs"/>
              </a:defRPr>
            </a:lvl4pPr>
            <a:lvl5pPr marL="1828313" algn="l" defTabSz="914156" rtl="0" eaLnBrk="1" latinLnBrk="0" hangingPunct="1">
              <a:defRPr sz="1800" kern="1200">
                <a:solidFill>
                  <a:schemeClr val="tx1"/>
                </a:solidFill>
                <a:latin typeface="+mn-lt"/>
                <a:ea typeface="+mn-ea"/>
                <a:cs typeface="+mn-cs"/>
              </a:defRPr>
            </a:lvl5pPr>
            <a:lvl6pPr marL="2285391" algn="l" defTabSz="914156" rtl="0" eaLnBrk="1" latinLnBrk="0" hangingPunct="1">
              <a:defRPr sz="1800" kern="1200">
                <a:solidFill>
                  <a:schemeClr val="tx1"/>
                </a:solidFill>
                <a:latin typeface="+mn-lt"/>
                <a:ea typeface="+mn-ea"/>
                <a:cs typeface="+mn-cs"/>
              </a:defRPr>
            </a:lvl6pPr>
            <a:lvl7pPr marL="2742468" algn="l" defTabSz="914156" rtl="0" eaLnBrk="1" latinLnBrk="0" hangingPunct="1">
              <a:defRPr sz="1800" kern="1200">
                <a:solidFill>
                  <a:schemeClr val="tx1"/>
                </a:solidFill>
                <a:latin typeface="+mn-lt"/>
                <a:ea typeface="+mn-ea"/>
                <a:cs typeface="+mn-cs"/>
              </a:defRPr>
            </a:lvl7pPr>
            <a:lvl8pPr marL="3199546" algn="l" defTabSz="914156" rtl="0" eaLnBrk="1" latinLnBrk="0" hangingPunct="1">
              <a:defRPr sz="1800" kern="1200">
                <a:solidFill>
                  <a:schemeClr val="tx1"/>
                </a:solidFill>
                <a:latin typeface="+mn-lt"/>
                <a:ea typeface="+mn-ea"/>
                <a:cs typeface="+mn-cs"/>
              </a:defRPr>
            </a:lvl8pPr>
            <a:lvl9pPr marL="3656624" algn="l" defTabSz="914156" rtl="0" eaLnBrk="1" latinLnBrk="0" hangingPunct="1">
              <a:defRPr sz="1800" kern="1200">
                <a:solidFill>
                  <a:schemeClr val="tx1"/>
                </a:solidFill>
                <a:latin typeface="+mn-lt"/>
                <a:ea typeface="+mn-ea"/>
                <a:cs typeface="+mn-cs"/>
              </a:defRPr>
            </a:lvl9pPr>
          </a:lstStyle>
          <a:p>
            <a:pPr marL="0" lvl="1" algn="ctr"/>
            <a:r>
              <a:rPr lang="en-US" sz="1600" dirty="0" smtClean="0">
                <a:solidFill>
                  <a:schemeClr val="bg1"/>
                </a:solidFill>
                <a:latin typeface="+mj-lt"/>
              </a:rPr>
              <a:t>Choose migration type and follow prompts</a:t>
            </a:r>
            <a:endParaRPr lang="en-US" sz="1600" dirty="0">
              <a:solidFill>
                <a:schemeClr val="bg1"/>
              </a:solidFill>
              <a:latin typeface="+mj-lt"/>
            </a:endParaRPr>
          </a:p>
        </p:txBody>
      </p:sp>
      <p:cxnSp>
        <p:nvCxnSpPr>
          <p:cNvPr id="30" name="Straight Connector 29"/>
          <p:cNvCxnSpPr>
            <a:stCxn id="9" idx="1"/>
          </p:cNvCxnSpPr>
          <p:nvPr/>
        </p:nvCxnSpPr>
        <p:spPr>
          <a:xfrm flipH="1">
            <a:off x="6934200" y="548611"/>
            <a:ext cx="917256" cy="1106018"/>
          </a:xfrm>
          <a:prstGeom prst="line">
            <a:avLst/>
          </a:prstGeom>
          <a:ln w="19050">
            <a:solidFill>
              <a:schemeClr val="accent2"/>
            </a:solidFill>
            <a:prstDash val="sysDot"/>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90445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animEffect transition="in" filter="fade">
                                      <p:cBhvr>
                                        <p:cTn id="9" dur="500"/>
                                        <p:tgtEl>
                                          <p:spTgt spid="9"/>
                                        </p:tgtEl>
                                      </p:cBhvr>
                                    </p:animEffect>
                                  </p:childTnLst>
                                </p:cTn>
                              </p:par>
                              <p:par>
                                <p:cTn id="10" presetID="22" presetClass="entr" presetSubtype="2"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ipe(right)">
                                      <p:cBhvr>
                                        <p:cTn id="12" dur="500"/>
                                        <p:tgtEl>
                                          <p:spTgt spid="30"/>
                                        </p:tgtEl>
                                      </p:cBhvr>
                                    </p:animEffect>
                                  </p:childTnLst>
                                </p:cTn>
                              </p:par>
                              <p:par>
                                <p:cTn id="13" presetID="2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right)">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fade">
                                      <p:cBhvr>
                                        <p:cTn id="20" dur="500"/>
                                        <p:tgtEl>
                                          <p:spTgt spid="27"/>
                                        </p:tgtEl>
                                      </p:cBhvr>
                                    </p:animEffect>
                                  </p:childTnLst>
                                </p:cTn>
                              </p:par>
                              <p:par>
                                <p:cTn id="21" presetID="22" presetClass="entr" presetSubtype="2" fill="hold" nodeType="with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right)">
                                      <p:cBhvr>
                                        <p:cTn id="23" dur="500"/>
                                        <p:tgtEl>
                                          <p:spTgt spid="26"/>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29"/>
                                        </p:tgtEl>
                                        <p:attrNameLst>
                                          <p:attrName>style.visibility</p:attrName>
                                        </p:attrNameLst>
                                      </p:cBhvr>
                                      <p:to>
                                        <p:strVal val="visible"/>
                                      </p:to>
                                    </p:set>
                                  </p:childTnLst>
                                </p:cTn>
                              </p:par>
                              <p:par>
                                <p:cTn id="28" presetID="10" presetClass="entr" presetSubtype="0"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par>
                                <p:cTn id="31" presetID="22" presetClass="entr" presetSubtype="2"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right)">
                                      <p:cBhvr>
                                        <p:cTn id="3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7"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p:txBody>
          <a:bodyPr/>
          <a:lstStyle/>
          <a:p>
            <a:pPr>
              <a:spcBef>
                <a:spcPts val="0"/>
              </a:spcBef>
            </a:pPr>
            <a:r>
              <a:rPr lang="en-US" sz="5400" dirty="0"/>
              <a:t>Migration </a:t>
            </a:r>
            <a:r>
              <a:rPr lang="en-US" sz="5400" dirty="0" smtClean="0"/>
              <a:t>Tool </a:t>
            </a:r>
          </a:p>
          <a:p>
            <a:pPr>
              <a:spcBef>
                <a:spcPts val="0"/>
              </a:spcBef>
            </a:pPr>
            <a:r>
              <a:rPr lang="en-US" sz="5400" dirty="0" smtClean="0"/>
              <a:t>also available via </a:t>
            </a:r>
            <a:r>
              <a:rPr lang="en-US" sz="5400" b="1" dirty="0" smtClean="0"/>
              <a:t>PowerShell</a:t>
            </a:r>
            <a:endParaRPr lang="en-US" sz="5400" b="1" dirty="0"/>
          </a:p>
        </p:txBody>
      </p:sp>
      <p:sp>
        <p:nvSpPr>
          <p:cNvPr id="2" name="Slide Number Placeholder 1"/>
          <p:cNvSpPr>
            <a:spLocks noGrp="1"/>
          </p:cNvSpPr>
          <p:nvPr>
            <p:ph type="sldNum" sz="quarter" idx="12"/>
          </p:nvPr>
        </p:nvSpPr>
        <p:spPr/>
        <p:txBody>
          <a:bodyPr/>
          <a:lstStyle/>
          <a:p>
            <a:fld id="{727B4C2D-45E2-4621-8491-2995EB46A674}" type="slidenum">
              <a:rPr lang="en-US" smtClean="0"/>
              <a:pPr/>
              <a:t>9</a:t>
            </a:fld>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6905" y="832676"/>
            <a:ext cx="4976622" cy="5192649"/>
          </a:xfrm>
          <a:prstGeom prst="rect">
            <a:avLst/>
          </a:prstGeom>
        </p:spPr>
      </p:pic>
      <p:sp>
        <p:nvSpPr>
          <p:cNvPr id="15" name="Text Placeholder 5"/>
          <p:cNvSpPr txBox="1">
            <a:spLocks/>
          </p:cNvSpPr>
          <p:nvPr/>
        </p:nvSpPr>
        <p:spPr>
          <a:xfrm>
            <a:off x="6568393" y="1160414"/>
            <a:ext cx="4754880" cy="4754880"/>
          </a:xfrm>
          <a:prstGeom prst="rect">
            <a:avLst/>
          </a:prstGeom>
          <a:solidFill>
            <a:schemeClr val="tx1"/>
          </a:solidFill>
        </p:spPr>
        <p:txBody>
          <a:bodyPr/>
          <a:lstStyle>
            <a:lvl1pPr marL="339725" marR="0" indent="-339725" algn="l" defTabSz="914363" rtl="0" eaLnBrk="1" fontAlgn="auto" latinLnBrk="0" hangingPunct="1">
              <a:lnSpc>
                <a:spcPct val="90000"/>
              </a:lnSpc>
              <a:spcBef>
                <a:spcPct val="20000"/>
              </a:spcBef>
              <a:spcAft>
                <a:spcPts val="0"/>
              </a:spcAft>
              <a:buClrTx/>
              <a:buSzPct val="80000"/>
              <a:buFont typeface="Arial" pitchFamily="34" charset="0"/>
              <a:buChar char="•"/>
              <a:tabLst/>
              <a:defRPr sz="3600" kern="1200" spc="-70" baseline="0">
                <a:gradFill>
                  <a:gsLst>
                    <a:gs pos="1250">
                      <a:schemeClr val="bg2"/>
                    </a:gs>
                    <a:gs pos="100000">
                      <a:schemeClr val="bg2"/>
                    </a:gs>
                  </a:gsLst>
                  <a:lin ang="5400000" scaled="0"/>
                </a:gradFill>
                <a:latin typeface="+mj-lt"/>
                <a:ea typeface="+mn-ea"/>
                <a:cs typeface="+mn-cs"/>
              </a:defRPr>
            </a:lvl1pPr>
            <a:lvl2pPr marL="573088" marR="0" indent="-233363" algn="l" defTabSz="914363" rtl="0" eaLnBrk="1" fontAlgn="auto" latinLnBrk="0" hangingPunct="1">
              <a:lnSpc>
                <a:spcPct val="90000"/>
              </a:lnSpc>
              <a:spcBef>
                <a:spcPct val="20000"/>
              </a:spcBef>
              <a:spcAft>
                <a:spcPts val="0"/>
              </a:spcAft>
              <a:buClrTx/>
              <a:buSzPct val="90000"/>
              <a:buFont typeface="Wingdings" pitchFamily="2" charset="2"/>
              <a:buChar char=""/>
              <a:tabLst/>
              <a:defRPr sz="2400" kern="1200" spc="0" baseline="0">
                <a:gradFill>
                  <a:gsLst>
                    <a:gs pos="1250">
                      <a:schemeClr val="bg2"/>
                    </a:gs>
                    <a:gs pos="100000">
                      <a:schemeClr val="bg2"/>
                    </a:gs>
                  </a:gsLst>
                  <a:lin ang="5400000" scaled="0"/>
                </a:gradFill>
                <a:latin typeface="+mn-lt"/>
                <a:ea typeface="+mn-ea"/>
                <a:cs typeface="+mn-cs"/>
              </a:defRPr>
            </a:lvl2pPr>
            <a:lvl3pPr marL="798513" marR="0" indent="-225425" algn="l" defTabSz="914363" rtl="0" eaLnBrk="1" fontAlgn="auto" latinLnBrk="0" hangingPunct="1">
              <a:lnSpc>
                <a:spcPct val="90000"/>
              </a:lnSpc>
              <a:spcBef>
                <a:spcPct val="20000"/>
              </a:spcBef>
              <a:spcAft>
                <a:spcPts val="0"/>
              </a:spcAft>
              <a:buClrTx/>
              <a:buSzPct val="90000"/>
              <a:buFont typeface="Wingdings" pitchFamily="2" charset="2"/>
              <a:buChar char=""/>
              <a:tabLst>
                <a:tab pos="798513" algn="l"/>
              </a:tabLst>
              <a:defRPr sz="2400" kern="1200" spc="0" baseline="0">
                <a:gradFill>
                  <a:gsLst>
                    <a:gs pos="1250">
                      <a:schemeClr val="bg2"/>
                    </a:gs>
                    <a:gs pos="100000">
                      <a:schemeClr val="bg2"/>
                    </a:gs>
                  </a:gsLst>
                  <a:lin ang="5400000" scaled="0"/>
                </a:gradFill>
                <a:latin typeface="+mn-lt"/>
                <a:ea typeface="+mn-ea"/>
                <a:cs typeface="+mn-cs"/>
              </a:defRPr>
            </a:lvl3pPr>
            <a:lvl4pPr marL="1030288" marR="0" indent="-231775" algn="l" defTabSz="914363" rtl="0" eaLnBrk="1" fontAlgn="auto" latinLnBrk="0" hangingPunct="1">
              <a:lnSpc>
                <a:spcPct val="90000"/>
              </a:lnSpc>
              <a:spcBef>
                <a:spcPct val="20000"/>
              </a:spcBef>
              <a:spcAft>
                <a:spcPts val="0"/>
              </a:spcAft>
              <a:buClrTx/>
              <a:buSzPct val="90000"/>
              <a:buFont typeface="Wingdings" pitchFamily="2" charset="2"/>
              <a:buChar char=""/>
              <a:tabLst/>
              <a:defRPr sz="2000" kern="1200" spc="0" baseline="0">
                <a:gradFill>
                  <a:gsLst>
                    <a:gs pos="1250">
                      <a:schemeClr val="bg2"/>
                    </a:gs>
                    <a:gs pos="100000">
                      <a:schemeClr val="bg2"/>
                    </a:gs>
                  </a:gsLst>
                  <a:lin ang="5400000" scaled="0"/>
                </a:gradFill>
                <a:latin typeface="+mn-lt"/>
                <a:ea typeface="+mn-ea"/>
                <a:cs typeface="+mn-cs"/>
              </a:defRPr>
            </a:lvl4pPr>
            <a:lvl5pPr marL="1255713" marR="0" indent="-225425" algn="l" defTabSz="914363" rtl="0" eaLnBrk="1" fontAlgn="auto" latinLnBrk="0" hangingPunct="1">
              <a:lnSpc>
                <a:spcPct val="90000"/>
              </a:lnSpc>
              <a:spcBef>
                <a:spcPct val="20000"/>
              </a:spcBef>
              <a:spcAft>
                <a:spcPts val="0"/>
              </a:spcAft>
              <a:buClrTx/>
              <a:buSzPct val="90000"/>
              <a:buFont typeface="Wingdings" pitchFamily="2" charset="2"/>
              <a:buChar char=""/>
              <a:tabLst>
                <a:tab pos="1255713" algn="l"/>
              </a:tabLst>
              <a:defRPr sz="2000" kern="1200" spc="0" baseline="0">
                <a:gradFill>
                  <a:gsLst>
                    <a:gs pos="1250">
                      <a:schemeClr val="bg2"/>
                    </a:gs>
                    <a:gs pos="100000">
                      <a:schemeClr val="bg2"/>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1" indent="0">
              <a:lnSpc>
                <a:spcPct val="100000"/>
              </a:lnSpc>
              <a:spcBef>
                <a:spcPts val="0"/>
              </a:spcBef>
              <a:spcAft>
                <a:spcPts val="1200"/>
              </a:spcAft>
              <a:buFont typeface="Wingdings" pitchFamily="2" charset="2"/>
              <a:buNone/>
            </a:pPr>
            <a:r>
              <a:rPr lang="en-US" b="1" dirty="0" smtClean="0">
                <a:solidFill>
                  <a:schemeClr val="bg1"/>
                </a:solidFill>
              </a:rPr>
              <a:t>Set of Migration </a:t>
            </a:r>
            <a:r>
              <a:rPr lang="en-US" b="1" dirty="0" err="1" smtClean="0">
                <a:solidFill>
                  <a:schemeClr val="bg1"/>
                </a:solidFill>
              </a:rPr>
              <a:t>Cmdlets</a:t>
            </a:r>
            <a:endParaRPr lang="en-US" sz="2400" dirty="0" smtClean="0">
              <a:solidFill>
                <a:schemeClr val="bg1"/>
              </a:solidFill>
            </a:endParaRPr>
          </a:p>
          <a:p>
            <a:pPr>
              <a:lnSpc>
                <a:spcPct val="100000"/>
              </a:lnSpc>
              <a:spcAft>
                <a:spcPts val="1200"/>
              </a:spcAft>
              <a:buClr>
                <a:schemeClr val="tx2"/>
              </a:buClr>
              <a:buFont typeface="Wingdings" pitchFamily="2" charset="2"/>
              <a:buChar char="§"/>
            </a:pPr>
            <a:r>
              <a:rPr lang="en-US" sz="2400" dirty="0" smtClean="0">
                <a:solidFill>
                  <a:schemeClr val="bg1"/>
                </a:solidFill>
              </a:rPr>
              <a:t>New-</a:t>
            </a:r>
            <a:r>
              <a:rPr lang="en-US" sz="2400" dirty="0" err="1" smtClean="0">
                <a:solidFill>
                  <a:schemeClr val="bg1"/>
                </a:solidFill>
              </a:rPr>
              <a:t>MigrationBatch</a:t>
            </a:r>
            <a:r>
              <a:rPr lang="en-US" sz="2400" dirty="0" smtClean="0">
                <a:solidFill>
                  <a:schemeClr val="bg1"/>
                </a:solidFill>
              </a:rPr>
              <a:t> </a:t>
            </a:r>
          </a:p>
          <a:p>
            <a:pPr>
              <a:lnSpc>
                <a:spcPct val="100000"/>
              </a:lnSpc>
              <a:spcAft>
                <a:spcPts val="1200"/>
              </a:spcAft>
              <a:buClr>
                <a:schemeClr val="tx2"/>
              </a:buClr>
              <a:buFont typeface="Wingdings" pitchFamily="2" charset="2"/>
              <a:buChar char="§"/>
            </a:pPr>
            <a:r>
              <a:rPr lang="en-US" sz="2400" dirty="0" smtClean="0">
                <a:solidFill>
                  <a:schemeClr val="bg1"/>
                </a:solidFill>
              </a:rPr>
              <a:t>Start-</a:t>
            </a:r>
            <a:r>
              <a:rPr lang="en-US" sz="2400" dirty="0" err="1" smtClean="0">
                <a:solidFill>
                  <a:schemeClr val="bg1"/>
                </a:solidFill>
              </a:rPr>
              <a:t>MigrationBatch</a:t>
            </a:r>
            <a:endParaRPr lang="en-US" sz="2400" dirty="0" smtClean="0">
              <a:solidFill>
                <a:schemeClr val="bg1"/>
              </a:solidFill>
            </a:endParaRPr>
          </a:p>
          <a:p>
            <a:pPr>
              <a:lnSpc>
                <a:spcPct val="100000"/>
              </a:lnSpc>
              <a:spcAft>
                <a:spcPts val="1200"/>
              </a:spcAft>
              <a:buClr>
                <a:schemeClr val="tx2"/>
              </a:buClr>
              <a:buFont typeface="Wingdings" pitchFamily="2" charset="2"/>
              <a:buChar char="§"/>
            </a:pPr>
            <a:r>
              <a:rPr lang="en-US" sz="2400" dirty="0" smtClean="0">
                <a:solidFill>
                  <a:schemeClr val="bg1"/>
                </a:solidFill>
              </a:rPr>
              <a:t>Get-</a:t>
            </a:r>
            <a:r>
              <a:rPr lang="en-US" sz="2400" dirty="0" err="1" smtClean="0">
                <a:solidFill>
                  <a:schemeClr val="bg1"/>
                </a:solidFill>
              </a:rPr>
              <a:t>MigrationBatch</a:t>
            </a:r>
            <a:endParaRPr lang="en-US" sz="2400" dirty="0" smtClean="0">
              <a:solidFill>
                <a:schemeClr val="bg1"/>
              </a:solidFill>
            </a:endParaRPr>
          </a:p>
          <a:p>
            <a:pPr>
              <a:lnSpc>
                <a:spcPct val="100000"/>
              </a:lnSpc>
              <a:spcAft>
                <a:spcPts val="1200"/>
              </a:spcAft>
              <a:buClr>
                <a:schemeClr val="tx2"/>
              </a:buClr>
              <a:buFont typeface="Wingdings" pitchFamily="2" charset="2"/>
              <a:buChar char="§"/>
            </a:pPr>
            <a:r>
              <a:rPr lang="en-US" sz="2400" dirty="0" smtClean="0">
                <a:solidFill>
                  <a:schemeClr val="bg1"/>
                </a:solidFill>
              </a:rPr>
              <a:t>Get-</a:t>
            </a:r>
            <a:r>
              <a:rPr lang="en-US" sz="2400" dirty="0" err="1" smtClean="0">
                <a:solidFill>
                  <a:schemeClr val="bg1"/>
                </a:solidFill>
              </a:rPr>
              <a:t>MigrationStatus</a:t>
            </a:r>
            <a:endParaRPr lang="en-US" sz="2400" dirty="0" smtClean="0">
              <a:solidFill>
                <a:schemeClr val="bg1"/>
              </a:solidFill>
            </a:endParaRPr>
          </a:p>
          <a:p>
            <a:pPr>
              <a:lnSpc>
                <a:spcPct val="100000"/>
              </a:lnSpc>
              <a:spcAft>
                <a:spcPts val="1200"/>
              </a:spcAft>
              <a:buClr>
                <a:schemeClr val="tx2"/>
              </a:buClr>
              <a:buFont typeface="Wingdings" pitchFamily="2" charset="2"/>
              <a:buChar char="§"/>
            </a:pPr>
            <a:r>
              <a:rPr lang="en-US" sz="2400" dirty="0" smtClean="0">
                <a:solidFill>
                  <a:schemeClr val="bg1"/>
                </a:solidFill>
              </a:rPr>
              <a:t>Complete-Migration</a:t>
            </a:r>
          </a:p>
          <a:p>
            <a:pPr>
              <a:lnSpc>
                <a:spcPct val="100000"/>
              </a:lnSpc>
              <a:spcAft>
                <a:spcPts val="1200"/>
              </a:spcAft>
              <a:buClr>
                <a:schemeClr val="tx2"/>
              </a:buClr>
              <a:buFont typeface="Wingdings" pitchFamily="2" charset="2"/>
              <a:buChar char="§"/>
            </a:pPr>
            <a:r>
              <a:rPr lang="en-US" sz="2400" dirty="0" smtClean="0">
                <a:solidFill>
                  <a:schemeClr val="bg1"/>
                </a:solidFill>
              </a:rPr>
              <a:t>Test-</a:t>
            </a:r>
            <a:r>
              <a:rPr lang="en-US" sz="2400" dirty="0" err="1" smtClean="0">
                <a:solidFill>
                  <a:schemeClr val="bg1"/>
                </a:solidFill>
              </a:rPr>
              <a:t>MigrationServerAvailability</a:t>
            </a:r>
            <a:endParaRPr lang="en-US" sz="2400" dirty="0">
              <a:solidFill>
                <a:schemeClr val="bg1"/>
              </a:solidFill>
            </a:endParaRPr>
          </a:p>
        </p:txBody>
      </p:sp>
    </p:spTree>
    <p:extLst>
      <p:ext uri="{BB962C8B-B14F-4D97-AF65-F5344CB8AC3E}">
        <p14:creationId xmlns:p14="http://schemas.microsoft.com/office/powerpoint/2010/main" val="3219097590"/>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p:txBody>
          <a:bodyPr/>
          <a:lstStyle/>
          <a:p>
            <a:r>
              <a:rPr lang="en-US" dirty="0" smtClean="0"/>
              <a:t>IMAP MIGRATIONS</a:t>
            </a:r>
            <a:endParaRPr lang="en-US" dirty="0"/>
          </a:p>
        </p:txBody>
      </p:sp>
      <p:grpSp>
        <p:nvGrpSpPr>
          <p:cNvPr id="12" name="Group 11"/>
          <p:cNvGrpSpPr/>
          <p:nvPr/>
        </p:nvGrpSpPr>
        <p:grpSpPr>
          <a:xfrm>
            <a:off x="7166943" y="3965232"/>
            <a:ext cx="3829988" cy="2000863"/>
            <a:chOff x="5700027" y="1037862"/>
            <a:chExt cx="4869180" cy="2001384"/>
          </a:xfrm>
        </p:grpSpPr>
        <p:pic>
          <p:nvPicPr>
            <p:cNvPr id="13" name="Picture 12"/>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5700027" y="1037862"/>
              <a:ext cx="4869180" cy="2001384"/>
            </a:xfrm>
            <a:prstGeom prst="rect">
              <a:avLst/>
            </a:prstGeom>
            <a:effectLst>
              <a:outerShdw blurRad="63500" sx="102000" sy="102000" algn="ctr" rotWithShape="0">
                <a:prstClr val="black">
                  <a:alpha val="40000"/>
                </a:prstClr>
              </a:outerShdw>
            </a:effectLst>
          </p:spPr>
        </p:pic>
        <p:sp>
          <p:nvSpPr>
            <p:cNvPr id="14" name="Rounded Rectangle 13"/>
            <p:cNvSpPr/>
            <p:nvPr/>
          </p:nvSpPr>
          <p:spPr bwMode="auto">
            <a:xfrm>
              <a:off x="7554552" y="1742417"/>
              <a:ext cx="1541728" cy="1000637"/>
            </a:xfrm>
            <a:prstGeom prst="roundRect">
              <a:avLst/>
            </a:prstGeom>
            <a:solidFill>
              <a:schemeClr val="bg1"/>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530687"/>
              <a:endParaRPr lang="en-US" sz="1083" dirty="0">
                <a:gradFill>
                  <a:gsLst>
                    <a:gs pos="0">
                      <a:srgbClr val="FFFFFF"/>
                    </a:gs>
                    <a:gs pos="100000">
                      <a:srgbClr val="FFFFFF"/>
                    </a:gs>
                  </a:gsLst>
                  <a:lin ang="5400000" scaled="0"/>
                </a:gradFill>
                <a:latin typeface="Segoe WP" pitchFamily="34" charset="0"/>
              </a:endParaRPr>
            </a:p>
          </p:txBody>
        </p:sp>
      </p:gr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49723" y="4907051"/>
            <a:ext cx="2164584" cy="749808"/>
          </a:xfrm>
          <a:prstGeom prst="rect">
            <a:avLst/>
          </a:prstGeom>
        </p:spPr>
      </p:pic>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91023" y="960437"/>
            <a:ext cx="1676400" cy="1676400"/>
          </a:xfrm>
          <a:prstGeom prst="rect">
            <a:avLst/>
          </a:prstGeom>
        </p:spPr>
      </p:pic>
      <p:sp>
        <p:nvSpPr>
          <p:cNvPr id="18" name="Right Arrow 17"/>
          <p:cNvSpPr/>
          <p:nvPr/>
        </p:nvSpPr>
        <p:spPr bwMode="auto">
          <a:xfrm rot="5400000">
            <a:off x="8804183" y="3127153"/>
            <a:ext cx="855663" cy="484632"/>
          </a:xfrm>
          <a:prstGeom prst="rightArrow">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000" dirty="0" smtClean="0">
              <a:gradFill>
                <a:gsLst>
                  <a:gs pos="0">
                    <a:srgbClr val="FFFFFF"/>
                  </a:gs>
                  <a:gs pos="100000">
                    <a:srgbClr val="FFFFFF"/>
                  </a:gs>
                </a:gsLst>
                <a:lin ang="5400000" scaled="0"/>
              </a:gradFill>
            </a:endParaRPr>
          </a:p>
        </p:txBody>
      </p:sp>
      <p:sp>
        <p:nvSpPr>
          <p:cNvPr id="19" name="Rectangle 18"/>
          <p:cNvSpPr/>
          <p:nvPr/>
        </p:nvSpPr>
        <p:spPr bwMode="auto">
          <a:xfrm>
            <a:off x="9838360" y="6096000"/>
            <a:ext cx="2350465" cy="76200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en-US" sz="2200" dirty="0" smtClean="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7844517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IMAP – Features and Benefits</a:t>
            </a:r>
            <a:endParaRPr lang="en-US" dirty="0"/>
          </a:p>
        </p:txBody>
      </p:sp>
      <p:sp>
        <p:nvSpPr>
          <p:cNvPr id="5" name="Text Placeholder 4"/>
          <p:cNvSpPr>
            <a:spLocks noGrp="1"/>
          </p:cNvSpPr>
          <p:nvPr>
            <p:ph type="body" sz="quarter" idx="10"/>
          </p:nvPr>
        </p:nvSpPr>
        <p:spPr>
          <a:xfrm>
            <a:off x="519112" y="1447799"/>
            <a:ext cx="11149013" cy="2542234"/>
          </a:xfrm>
        </p:spPr>
        <p:txBody>
          <a:bodyPr>
            <a:spAutoFit/>
          </a:bodyPr>
          <a:lstStyle/>
          <a:p>
            <a:r>
              <a:rPr lang="en-US" sz="3200" dirty="0" smtClean="0">
                <a:solidFill>
                  <a:schemeClr val="bg2"/>
                </a:solidFill>
              </a:rPr>
              <a:t>Works with a </a:t>
            </a:r>
            <a:r>
              <a:rPr lang="en-US" sz="3200" b="1" dirty="0" smtClean="0">
                <a:solidFill>
                  <a:schemeClr val="bg2"/>
                </a:solidFill>
              </a:rPr>
              <a:t>large number of source mail systems</a:t>
            </a:r>
          </a:p>
          <a:p>
            <a:r>
              <a:rPr lang="en-US" sz="3200" dirty="0">
                <a:solidFill>
                  <a:schemeClr val="bg2"/>
                </a:solidFill>
              </a:rPr>
              <a:t>Works with </a:t>
            </a:r>
            <a:r>
              <a:rPr lang="en-US" sz="3200" b="1" dirty="0">
                <a:solidFill>
                  <a:schemeClr val="bg2"/>
                </a:solidFill>
              </a:rPr>
              <a:t>on-premises or hosted</a:t>
            </a:r>
            <a:r>
              <a:rPr lang="en-US" sz="3200" dirty="0">
                <a:solidFill>
                  <a:schemeClr val="bg2"/>
                </a:solidFill>
              </a:rPr>
              <a:t> </a:t>
            </a:r>
            <a:r>
              <a:rPr lang="en-US" sz="3200" dirty="0" smtClean="0">
                <a:solidFill>
                  <a:schemeClr val="bg2"/>
                </a:solidFill>
              </a:rPr>
              <a:t>systems</a:t>
            </a:r>
            <a:endParaRPr lang="en-US" sz="3200" dirty="0">
              <a:solidFill>
                <a:schemeClr val="bg2"/>
              </a:solidFill>
            </a:endParaRPr>
          </a:p>
          <a:p>
            <a:r>
              <a:rPr lang="en-US" sz="3200" dirty="0" smtClean="0">
                <a:solidFill>
                  <a:schemeClr val="bg2"/>
                </a:solidFill>
              </a:rPr>
              <a:t>Users </a:t>
            </a:r>
            <a:r>
              <a:rPr lang="en-US" sz="3200" dirty="0">
                <a:solidFill>
                  <a:schemeClr val="bg2"/>
                </a:solidFill>
              </a:rPr>
              <a:t>can be migrated in </a:t>
            </a:r>
            <a:r>
              <a:rPr lang="en-US" sz="3200" b="1" dirty="0">
                <a:solidFill>
                  <a:schemeClr val="bg2"/>
                </a:solidFill>
              </a:rPr>
              <a:t>batches</a:t>
            </a:r>
          </a:p>
          <a:p>
            <a:r>
              <a:rPr lang="en-US" sz="3200" dirty="0" smtClean="0">
                <a:solidFill>
                  <a:schemeClr val="bg2"/>
                </a:solidFill>
              </a:rPr>
              <a:t>On-premises </a:t>
            </a:r>
            <a:r>
              <a:rPr lang="en-US" sz="3200" dirty="0">
                <a:solidFill>
                  <a:schemeClr val="bg2"/>
                </a:solidFill>
              </a:rPr>
              <a:t>migration tool is </a:t>
            </a:r>
            <a:r>
              <a:rPr lang="en-US" sz="3200" b="1" dirty="0">
                <a:solidFill>
                  <a:schemeClr val="bg2"/>
                </a:solidFill>
              </a:rPr>
              <a:t>not</a:t>
            </a:r>
            <a:r>
              <a:rPr lang="en-US" sz="3200" dirty="0">
                <a:solidFill>
                  <a:schemeClr val="bg2"/>
                </a:solidFill>
              </a:rPr>
              <a:t> required</a:t>
            </a:r>
          </a:p>
          <a:p>
            <a:endParaRPr lang="en-US" sz="2800" dirty="0">
              <a:solidFill>
                <a:schemeClr val="bg2"/>
              </a:solidFill>
            </a:endParaRPr>
          </a:p>
        </p:txBody>
      </p:sp>
      <p:sp>
        <p:nvSpPr>
          <p:cNvPr id="2" name="Slide Number Placeholder 1"/>
          <p:cNvSpPr>
            <a:spLocks noGrp="1"/>
          </p:cNvSpPr>
          <p:nvPr>
            <p:ph type="sldNum" sz="quarter" idx="12"/>
          </p:nvPr>
        </p:nvSpPr>
        <p:spPr/>
        <p:txBody>
          <a:bodyPr/>
          <a:lstStyle/>
          <a:p>
            <a:fld id="{727B4C2D-45E2-4621-8491-2995EB46A674}" type="slidenum">
              <a:rPr lang="en-US" smtClean="0"/>
              <a:pPr/>
              <a:t>11</a:t>
            </a:fld>
            <a:endParaRPr lang="en-US" dirty="0"/>
          </a:p>
        </p:txBody>
      </p:sp>
    </p:spTree>
    <p:extLst>
      <p:ext uri="{BB962C8B-B14F-4D97-AF65-F5344CB8AC3E}">
        <p14:creationId xmlns:p14="http://schemas.microsoft.com/office/powerpoint/2010/main" val="533391455"/>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IMAP – Requirements and Limitations</a:t>
            </a:r>
            <a:endParaRPr lang="en-US" dirty="0"/>
          </a:p>
        </p:txBody>
      </p:sp>
      <p:sp>
        <p:nvSpPr>
          <p:cNvPr id="5" name="Text Placeholder 4"/>
          <p:cNvSpPr>
            <a:spLocks noGrp="1"/>
          </p:cNvSpPr>
          <p:nvPr>
            <p:ph type="body" sz="quarter" idx="10"/>
          </p:nvPr>
        </p:nvSpPr>
        <p:spPr>
          <a:xfrm>
            <a:off x="519112" y="1447799"/>
            <a:ext cx="11149013" cy="5318379"/>
          </a:xfrm>
        </p:spPr>
        <p:txBody>
          <a:bodyPr>
            <a:spAutoFit/>
          </a:bodyPr>
          <a:lstStyle/>
          <a:p>
            <a:r>
              <a:rPr lang="en-US" sz="3200" dirty="0">
                <a:solidFill>
                  <a:schemeClr val="bg2"/>
                </a:solidFill>
              </a:rPr>
              <a:t>On-premises migration tool is </a:t>
            </a:r>
            <a:r>
              <a:rPr lang="en-US" sz="3200" b="1" dirty="0">
                <a:solidFill>
                  <a:schemeClr val="bg2"/>
                </a:solidFill>
              </a:rPr>
              <a:t>not</a:t>
            </a:r>
            <a:r>
              <a:rPr lang="en-US" sz="3200" dirty="0">
                <a:solidFill>
                  <a:schemeClr val="bg2"/>
                </a:solidFill>
              </a:rPr>
              <a:t> required</a:t>
            </a:r>
          </a:p>
          <a:p>
            <a:r>
              <a:rPr lang="en-US" sz="3200" dirty="0">
                <a:solidFill>
                  <a:schemeClr val="bg2"/>
                </a:solidFill>
              </a:rPr>
              <a:t>Access to </a:t>
            </a:r>
            <a:r>
              <a:rPr lang="en-US" sz="3200" b="1" dirty="0">
                <a:solidFill>
                  <a:schemeClr val="bg2"/>
                </a:solidFill>
              </a:rPr>
              <a:t>IMAP ports</a:t>
            </a:r>
            <a:r>
              <a:rPr lang="en-US" sz="3200" dirty="0">
                <a:solidFill>
                  <a:schemeClr val="bg2"/>
                </a:solidFill>
              </a:rPr>
              <a:t> (TCP/143/993)</a:t>
            </a:r>
          </a:p>
          <a:p>
            <a:r>
              <a:rPr lang="en-US" sz="3200" b="1" dirty="0">
                <a:solidFill>
                  <a:schemeClr val="bg2"/>
                </a:solidFill>
              </a:rPr>
              <a:t>Users </a:t>
            </a:r>
            <a:r>
              <a:rPr lang="en-US" sz="3200" b="1" dirty="0" smtClean="0">
                <a:solidFill>
                  <a:schemeClr val="bg2"/>
                </a:solidFill>
              </a:rPr>
              <a:t>+ mailboxes must </a:t>
            </a:r>
            <a:r>
              <a:rPr lang="en-US" sz="3200" b="1" dirty="0">
                <a:solidFill>
                  <a:schemeClr val="bg2"/>
                </a:solidFill>
              </a:rPr>
              <a:t>be provisioned</a:t>
            </a:r>
            <a:r>
              <a:rPr lang="en-US" sz="3200" dirty="0">
                <a:solidFill>
                  <a:schemeClr val="bg2"/>
                </a:solidFill>
              </a:rPr>
              <a:t> </a:t>
            </a:r>
            <a:r>
              <a:rPr lang="en-US" sz="3200" dirty="0" smtClean="0">
                <a:solidFill>
                  <a:schemeClr val="bg2"/>
                </a:solidFill>
              </a:rPr>
              <a:t>prior </a:t>
            </a:r>
            <a:r>
              <a:rPr lang="en-US" sz="3200" dirty="0">
                <a:solidFill>
                  <a:schemeClr val="bg2"/>
                </a:solidFill>
              </a:rPr>
              <a:t>to migration</a:t>
            </a:r>
          </a:p>
          <a:p>
            <a:pPr lvl="1"/>
            <a:r>
              <a:rPr lang="en-US" sz="3200" dirty="0">
                <a:solidFill>
                  <a:schemeClr val="bg2"/>
                </a:solidFill>
              </a:rPr>
              <a:t>Bulk provisioning, CSV parser, manual, etc.</a:t>
            </a:r>
          </a:p>
          <a:p>
            <a:r>
              <a:rPr lang="en-US" sz="3200" b="1" dirty="0"/>
              <a:t>SMTP </a:t>
            </a:r>
            <a:r>
              <a:rPr lang="en-US" sz="3200" b="1" dirty="0" smtClean="0"/>
              <a:t>domains</a:t>
            </a:r>
            <a:r>
              <a:rPr lang="en-US" sz="3200" dirty="0" smtClean="0"/>
              <a:t> </a:t>
            </a:r>
            <a:r>
              <a:rPr lang="en-US" sz="3200" dirty="0"/>
              <a:t>configured in O365 tenant</a:t>
            </a:r>
            <a:endParaRPr lang="en-US" sz="3200" dirty="0">
              <a:solidFill>
                <a:schemeClr val="bg2"/>
              </a:solidFill>
            </a:endParaRPr>
          </a:p>
          <a:p>
            <a:r>
              <a:rPr lang="en-US" sz="3200" dirty="0" smtClean="0">
                <a:solidFill>
                  <a:schemeClr val="bg2"/>
                </a:solidFill>
              </a:rPr>
              <a:t>Gather </a:t>
            </a:r>
            <a:r>
              <a:rPr lang="en-US" sz="3200" b="1" dirty="0">
                <a:solidFill>
                  <a:schemeClr val="bg2"/>
                </a:solidFill>
              </a:rPr>
              <a:t>user credentials</a:t>
            </a:r>
            <a:r>
              <a:rPr lang="en-US" sz="3200" dirty="0">
                <a:solidFill>
                  <a:schemeClr val="bg2"/>
                </a:solidFill>
              </a:rPr>
              <a:t> or setup admin credentials</a:t>
            </a:r>
          </a:p>
          <a:p>
            <a:r>
              <a:rPr lang="en-US" sz="3200" dirty="0">
                <a:solidFill>
                  <a:schemeClr val="bg2"/>
                </a:solidFill>
              </a:rPr>
              <a:t>Prepare a </a:t>
            </a:r>
            <a:r>
              <a:rPr lang="en-US" sz="3200" b="1" dirty="0">
                <a:solidFill>
                  <a:schemeClr val="bg2"/>
                </a:solidFill>
              </a:rPr>
              <a:t>CSV file</a:t>
            </a:r>
            <a:r>
              <a:rPr lang="en-US" sz="3200" dirty="0">
                <a:solidFill>
                  <a:schemeClr val="bg2"/>
                </a:solidFill>
              </a:rPr>
              <a:t> with list of users</a:t>
            </a:r>
          </a:p>
          <a:p>
            <a:pPr lvl="1"/>
            <a:r>
              <a:rPr lang="en-US" sz="3200" dirty="0" err="1">
                <a:solidFill>
                  <a:schemeClr val="bg2"/>
                </a:solidFill>
              </a:rPr>
              <a:t>EmailAddress</a:t>
            </a:r>
            <a:r>
              <a:rPr lang="en-US" sz="3200" dirty="0">
                <a:solidFill>
                  <a:schemeClr val="bg2"/>
                </a:solidFill>
              </a:rPr>
              <a:t>, </a:t>
            </a:r>
            <a:r>
              <a:rPr lang="en-US" sz="3200" dirty="0" err="1">
                <a:solidFill>
                  <a:schemeClr val="bg2"/>
                </a:solidFill>
              </a:rPr>
              <a:t>UserName</a:t>
            </a:r>
            <a:r>
              <a:rPr lang="en-US" sz="3200" dirty="0">
                <a:solidFill>
                  <a:schemeClr val="bg2"/>
                </a:solidFill>
              </a:rPr>
              <a:t>, Password</a:t>
            </a:r>
          </a:p>
          <a:p>
            <a:pPr lvl="1"/>
            <a:r>
              <a:rPr lang="en-US" sz="3200" dirty="0">
                <a:solidFill>
                  <a:schemeClr val="bg2"/>
                </a:solidFill>
              </a:rPr>
              <a:t>Max of 50,000 rows</a:t>
            </a:r>
          </a:p>
          <a:p>
            <a:pPr lvl="1"/>
            <a:r>
              <a:rPr lang="en-US" sz="3200" dirty="0">
                <a:solidFill>
                  <a:schemeClr val="bg2"/>
                </a:solidFill>
              </a:rPr>
              <a:t>Max 10 MB in size</a:t>
            </a:r>
            <a:endParaRPr lang="en-US" sz="2800" dirty="0">
              <a:solidFill>
                <a:schemeClr val="bg2"/>
              </a:solidFill>
            </a:endParaRPr>
          </a:p>
        </p:txBody>
      </p:sp>
      <p:sp>
        <p:nvSpPr>
          <p:cNvPr id="2" name="Slide Number Placeholder 1"/>
          <p:cNvSpPr>
            <a:spLocks noGrp="1"/>
          </p:cNvSpPr>
          <p:nvPr>
            <p:ph type="sldNum" sz="quarter" idx="12"/>
          </p:nvPr>
        </p:nvSpPr>
        <p:spPr/>
        <p:txBody>
          <a:bodyPr/>
          <a:lstStyle/>
          <a:p>
            <a:fld id="{727B4C2D-45E2-4621-8491-2995EB46A674}" type="slidenum">
              <a:rPr lang="en-US" smtClean="0"/>
              <a:pPr/>
              <a:t>12</a:t>
            </a:fld>
            <a:endParaRPr lang="en-US" dirty="0"/>
          </a:p>
        </p:txBody>
      </p:sp>
    </p:spTree>
    <p:extLst>
      <p:ext uri="{BB962C8B-B14F-4D97-AF65-F5344CB8AC3E}">
        <p14:creationId xmlns:p14="http://schemas.microsoft.com/office/powerpoint/2010/main" val="2633751783"/>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IMAP – Data </a:t>
            </a:r>
            <a:r>
              <a:rPr lang="en-US" dirty="0" smtClean="0"/>
              <a:t>Migration Scope</a:t>
            </a:r>
            <a:endParaRPr lang="en-US" dirty="0"/>
          </a:p>
        </p:txBody>
      </p:sp>
      <p:sp>
        <p:nvSpPr>
          <p:cNvPr id="11" name="Rectangle 10"/>
          <p:cNvSpPr/>
          <p:nvPr/>
        </p:nvSpPr>
        <p:spPr bwMode="auto">
          <a:xfrm>
            <a:off x="548640" y="1371600"/>
            <a:ext cx="5212080" cy="4572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t" anchorCtr="0" forceAA="0" compatLnSpc="1">
            <a:prstTxWarp prst="textNoShape">
              <a:avLst/>
            </a:prstTxWarp>
            <a:noAutofit/>
          </a:bodyPr>
          <a:lstStyle/>
          <a:p>
            <a:pPr lvl="0" algn="ctr" defTabSz="914099" fontAlgn="base">
              <a:spcBef>
                <a:spcPct val="0"/>
              </a:spcBef>
              <a:spcAft>
                <a:spcPct val="0"/>
              </a:spcAft>
            </a:pPr>
            <a:r>
              <a:rPr lang="en-US" sz="3200" b="1" kern="0" dirty="0" smtClean="0">
                <a:solidFill>
                  <a:schemeClr val="bg1"/>
                </a:solidFill>
              </a:rPr>
              <a:t>Migrated</a:t>
            </a:r>
          </a:p>
          <a:p>
            <a:pPr marL="457200" indent="-457200">
              <a:spcAft>
                <a:spcPts val="600"/>
              </a:spcAft>
              <a:buFont typeface="Wingdings" pitchFamily="2" charset="2"/>
              <a:buChar char="§"/>
            </a:pPr>
            <a:r>
              <a:rPr lang="en-US" sz="2800" dirty="0" smtClean="0">
                <a:solidFill>
                  <a:schemeClr val="bg1"/>
                </a:solidFill>
                <a:latin typeface="+mj-lt"/>
              </a:rPr>
              <a:t>Mail </a:t>
            </a:r>
            <a:r>
              <a:rPr lang="en-US" sz="2800" dirty="0">
                <a:solidFill>
                  <a:schemeClr val="bg1"/>
                </a:solidFill>
                <a:latin typeface="+mj-lt"/>
              </a:rPr>
              <a:t>messages </a:t>
            </a:r>
            <a:r>
              <a:rPr lang="en-US" sz="2800" dirty="0" smtClean="0">
                <a:solidFill>
                  <a:schemeClr val="bg1"/>
                </a:solidFill>
                <a:latin typeface="+mj-lt"/>
              </a:rPr>
              <a:t/>
            </a:r>
            <a:br>
              <a:rPr lang="en-US" sz="2800" dirty="0" smtClean="0">
                <a:solidFill>
                  <a:schemeClr val="bg1"/>
                </a:solidFill>
                <a:latin typeface="+mj-lt"/>
              </a:rPr>
            </a:br>
            <a:r>
              <a:rPr lang="en-US" sz="2800" dirty="0" smtClean="0">
                <a:solidFill>
                  <a:schemeClr val="bg1"/>
                </a:solidFill>
                <a:latin typeface="+mj-lt"/>
              </a:rPr>
              <a:t>(</a:t>
            </a:r>
            <a:r>
              <a:rPr lang="en-US" sz="2800" dirty="0">
                <a:solidFill>
                  <a:schemeClr val="bg1"/>
                </a:solidFill>
                <a:latin typeface="+mj-lt"/>
              </a:rPr>
              <a:t>Inbox and other folders)</a:t>
            </a:r>
          </a:p>
          <a:p>
            <a:pPr marL="457200" indent="-457200">
              <a:spcAft>
                <a:spcPts val="600"/>
              </a:spcAft>
              <a:buFont typeface="Wingdings" pitchFamily="2" charset="2"/>
              <a:buChar char="§"/>
            </a:pPr>
            <a:r>
              <a:rPr lang="en-US" sz="2800" dirty="0">
                <a:latin typeface="+mj-lt"/>
              </a:rPr>
              <a:t>Maximum of 500,000 items</a:t>
            </a:r>
          </a:p>
          <a:p>
            <a:pPr marL="457200" indent="-457200">
              <a:spcAft>
                <a:spcPts val="600"/>
              </a:spcAft>
              <a:buFont typeface="Wingdings" pitchFamily="2" charset="2"/>
              <a:buChar char="§"/>
            </a:pPr>
            <a:r>
              <a:rPr lang="en-US" sz="2800" dirty="0">
                <a:solidFill>
                  <a:schemeClr val="bg1"/>
                </a:solidFill>
                <a:latin typeface="+mj-lt"/>
              </a:rPr>
              <a:t>Possible to exclude specific folders from migration</a:t>
            </a:r>
            <a:br>
              <a:rPr lang="en-US" sz="2800" dirty="0">
                <a:solidFill>
                  <a:schemeClr val="bg1"/>
                </a:solidFill>
                <a:latin typeface="+mj-lt"/>
              </a:rPr>
            </a:br>
            <a:r>
              <a:rPr lang="en-US" sz="2800" dirty="0">
                <a:solidFill>
                  <a:schemeClr val="bg1"/>
                </a:solidFill>
                <a:latin typeface="+mj-lt"/>
              </a:rPr>
              <a:t>(e.g. Deleted Items, Junk E-Mail</a:t>
            </a:r>
            <a:r>
              <a:rPr lang="en-US" sz="2800" dirty="0" smtClean="0">
                <a:solidFill>
                  <a:schemeClr val="bg1"/>
                </a:solidFill>
                <a:latin typeface="+mj-lt"/>
              </a:rPr>
              <a:t>)</a:t>
            </a:r>
            <a:endParaRPr lang="en-US" sz="2800" dirty="0">
              <a:solidFill>
                <a:schemeClr val="bg1"/>
              </a:solidFill>
              <a:latin typeface="+mj-lt"/>
            </a:endParaRPr>
          </a:p>
        </p:txBody>
      </p:sp>
      <p:sp>
        <p:nvSpPr>
          <p:cNvPr id="12" name="Rectangle 11"/>
          <p:cNvSpPr/>
          <p:nvPr/>
        </p:nvSpPr>
        <p:spPr bwMode="auto">
          <a:xfrm>
            <a:off x="6367808" y="1371600"/>
            <a:ext cx="5212080" cy="457200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t" anchorCtr="0" forceAA="0" compatLnSpc="1">
            <a:prstTxWarp prst="textNoShape">
              <a:avLst/>
            </a:prstTxWarp>
            <a:noAutofit/>
          </a:bodyPr>
          <a:lstStyle/>
          <a:p>
            <a:pPr lvl="0" algn="ctr" defTabSz="914099" fontAlgn="base">
              <a:spcBef>
                <a:spcPct val="0"/>
              </a:spcBef>
              <a:spcAft>
                <a:spcPct val="0"/>
              </a:spcAft>
            </a:pPr>
            <a:r>
              <a:rPr lang="en-US" sz="3200" b="1" kern="0" dirty="0" smtClean="0">
                <a:solidFill>
                  <a:schemeClr val="bg1"/>
                </a:solidFill>
              </a:rPr>
              <a:t>Not Migrated</a:t>
            </a:r>
          </a:p>
          <a:p>
            <a:pPr marL="457200" indent="-457200">
              <a:buFont typeface="Wingdings" pitchFamily="2" charset="2"/>
              <a:buChar char="§"/>
            </a:pPr>
            <a:r>
              <a:rPr lang="en-US" sz="2800" dirty="0" smtClean="0">
                <a:solidFill>
                  <a:schemeClr val="bg1"/>
                </a:solidFill>
                <a:latin typeface="+mj-lt"/>
              </a:rPr>
              <a:t>Contacts</a:t>
            </a:r>
            <a:r>
              <a:rPr lang="en-US" sz="2800" dirty="0">
                <a:solidFill>
                  <a:schemeClr val="bg1"/>
                </a:solidFill>
                <a:latin typeface="+mj-lt"/>
              </a:rPr>
              <a:t>, Calendars, Tasks, etc.</a:t>
            </a:r>
          </a:p>
          <a:p>
            <a:pPr marL="457200" indent="-457200">
              <a:buFont typeface="Wingdings" pitchFamily="2" charset="2"/>
              <a:buChar char="§"/>
            </a:pPr>
            <a:r>
              <a:rPr lang="en-US" sz="2800" dirty="0">
                <a:latin typeface="+mj-lt"/>
              </a:rPr>
              <a:t>Excluded folders</a:t>
            </a:r>
          </a:p>
          <a:p>
            <a:pPr marL="457200" indent="-457200">
              <a:buFont typeface="Wingdings" pitchFamily="2" charset="2"/>
              <a:buChar char="§"/>
            </a:pPr>
            <a:r>
              <a:rPr lang="en-US" sz="2800" dirty="0">
                <a:latin typeface="+mj-lt"/>
              </a:rPr>
              <a:t>Folders with a forward </a:t>
            </a:r>
            <a:r>
              <a:rPr lang="en-US" sz="2800" dirty="0" smtClean="0">
                <a:latin typeface="+mj-lt"/>
              </a:rPr>
              <a:t>slash</a:t>
            </a:r>
            <a:br>
              <a:rPr lang="en-US" sz="2800" dirty="0" smtClean="0">
                <a:latin typeface="+mj-lt"/>
              </a:rPr>
            </a:br>
            <a:r>
              <a:rPr lang="en-US" sz="2800" dirty="0" smtClean="0">
                <a:latin typeface="+mj-lt"/>
              </a:rPr>
              <a:t>( </a:t>
            </a:r>
            <a:r>
              <a:rPr lang="en-US" sz="2800" dirty="0">
                <a:latin typeface="+mj-lt"/>
              </a:rPr>
              <a:t>/ ) in the folder name</a:t>
            </a:r>
          </a:p>
          <a:p>
            <a:pPr marL="457200" indent="-457200">
              <a:buFont typeface="Wingdings" pitchFamily="2" charset="2"/>
              <a:buChar char="§"/>
            </a:pPr>
            <a:r>
              <a:rPr lang="en-US" sz="2800" dirty="0">
                <a:latin typeface="+mj-lt"/>
              </a:rPr>
              <a:t>Messages larger than </a:t>
            </a:r>
            <a:r>
              <a:rPr lang="en-US" sz="2800" dirty="0" smtClean="0">
                <a:latin typeface="+mj-lt"/>
              </a:rPr>
              <a:t>25 MB</a:t>
            </a:r>
            <a:endParaRPr lang="en-US" sz="2800" dirty="0">
              <a:solidFill>
                <a:schemeClr val="bg1"/>
              </a:solidFill>
              <a:latin typeface="+mj-lt"/>
            </a:endParaRPr>
          </a:p>
        </p:txBody>
      </p:sp>
      <p:sp>
        <p:nvSpPr>
          <p:cNvPr id="2" name="Slide Number Placeholder 1"/>
          <p:cNvSpPr>
            <a:spLocks noGrp="1"/>
          </p:cNvSpPr>
          <p:nvPr>
            <p:ph type="sldNum" sz="quarter" idx="12"/>
          </p:nvPr>
        </p:nvSpPr>
        <p:spPr>
          <a:xfrm>
            <a:off x="520700" y="6399557"/>
            <a:ext cx="560686" cy="219456"/>
          </a:xfrm>
          <a:prstGeom prst="rect">
            <a:avLst/>
          </a:prstGeom>
        </p:spPr>
        <p:txBody>
          <a:bodyPr/>
          <a:lstStyle/>
          <a:p>
            <a:fld id="{727B4C2D-45E2-4621-8491-2995EB46A674}" type="slidenum">
              <a:rPr lang="en-US" smtClean="0"/>
              <a:pPr/>
              <a:t>13</a:t>
            </a:fld>
            <a:endParaRPr lang="en-US" dirty="0"/>
          </a:p>
        </p:txBody>
      </p:sp>
    </p:spTree>
    <p:extLst>
      <p:ext uri="{BB962C8B-B14F-4D97-AF65-F5344CB8AC3E}">
        <p14:creationId xmlns:p14="http://schemas.microsoft.com/office/powerpoint/2010/main" val="451379778"/>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5285256" y="3703320"/>
            <a:ext cx="1463040" cy="224028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lvl="0" algn="ctr" defTabSz="914099" fontAlgn="base">
              <a:spcBef>
                <a:spcPct val="0"/>
              </a:spcBef>
              <a:spcAft>
                <a:spcPct val="0"/>
              </a:spcAft>
            </a:pPr>
            <a:endParaRPr lang="en-US" sz="2400" b="1" kern="0" dirty="0" smtClean="0">
              <a:solidFill>
                <a:schemeClr val="bg1"/>
              </a:solidFill>
              <a:latin typeface="+mj-lt"/>
            </a:endParaRPr>
          </a:p>
          <a:p>
            <a:pPr lvl="0" algn="ctr" defTabSz="914099" fontAlgn="base">
              <a:spcBef>
                <a:spcPct val="0"/>
              </a:spcBef>
              <a:spcAft>
                <a:spcPct val="0"/>
              </a:spcAft>
            </a:pPr>
            <a:endParaRPr lang="en-US" sz="2400" b="1" kern="0" dirty="0">
              <a:solidFill>
                <a:schemeClr val="bg1"/>
              </a:solidFill>
              <a:latin typeface="+mj-lt"/>
            </a:endParaRPr>
          </a:p>
          <a:p>
            <a:pPr lvl="0" algn="ctr" defTabSz="914099" fontAlgn="base">
              <a:spcBef>
                <a:spcPct val="0"/>
              </a:spcBef>
              <a:spcAft>
                <a:spcPct val="0"/>
              </a:spcAft>
            </a:pPr>
            <a:r>
              <a:rPr lang="en-US" sz="2400" b="1" kern="0" dirty="0" smtClean="0">
                <a:solidFill>
                  <a:schemeClr val="bg1"/>
                </a:solidFill>
                <a:latin typeface="+mj-lt"/>
              </a:rPr>
              <a:t>Delta</a:t>
            </a:r>
            <a:endParaRPr lang="en-US" sz="2400" b="1" kern="0" dirty="0">
              <a:solidFill>
                <a:schemeClr val="bg1"/>
              </a:solidFill>
              <a:latin typeface="+mj-lt"/>
            </a:endParaRPr>
          </a:p>
          <a:p>
            <a:pPr lvl="0" algn="ctr" defTabSz="914099" fontAlgn="base">
              <a:spcBef>
                <a:spcPct val="0"/>
              </a:spcBef>
              <a:spcAft>
                <a:spcPct val="0"/>
              </a:spcAft>
            </a:pPr>
            <a:r>
              <a:rPr lang="en-US" sz="2400" b="1" kern="0" dirty="0" smtClean="0">
                <a:solidFill>
                  <a:schemeClr val="bg1"/>
                </a:solidFill>
                <a:latin typeface="+mj-lt"/>
              </a:rPr>
              <a:t>sync </a:t>
            </a:r>
            <a:endParaRPr lang="en-US" sz="2400" b="1" kern="0" dirty="0">
              <a:solidFill>
                <a:schemeClr val="bg1"/>
              </a:solidFill>
              <a:latin typeface="+mj-lt"/>
            </a:endParaRPr>
          </a:p>
          <a:p>
            <a:pPr lvl="0" algn="ctr" defTabSz="914099" fontAlgn="base">
              <a:spcBef>
                <a:spcPct val="0"/>
              </a:spcBef>
              <a:spcAft>
                <a:spcPct val="0"/>
              </a:spcAft>
            </a:pPr>
            <a:r>
              <a:rPr lang="en-US" sz="2400" b="1" kern="0" dirty="0">
                <a:solidFill>
                  <a:schemeClr val="bg1"/>
                </a:solidFill>
                <a:latin typeface="+mj-lt"/>
              </a:rPr>
              <a:t>every 24 hours</a:t>
            </a:r>
          </a:p>
        </p:txBody>
      </p:sp>
      <p:sp>
        <p:nvSpPr>
          <p:cNvPr id="17" name="Rectangle 16"/>
          <p:cNvSpPr/>
          <p:nvPr/>
        </p:nvSpPr>
        <p:spPr bwMode="auto">
          <a:xfrm>
            <a:off x="8475974" y="1371600"/>
            <a:ext cx="1463040" cy="4572000"/>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lvl="0" algn="ctr" defTabSz="914099" fontAlgn="base">
              <a:spcBef>
                <a:spcPct val="0"/>
              </a:spcBef>
              <a:spcAft>
                <a:spcPct val="0"/>
              </a:spcAft>
            </a:pPr>
            <a:r>
              <a:rPr lang="en-US" sz="2400" b="1" kern="0" dirty="0" smtClean="0">
                <a:solidFill>
                  <a:schemeClr val="bg1"/>
                </a:solidFill>
                <a:latin typeface="+mj-lt"/>
              </a:rPr>
              <a:t>Mark migration as complete</a:t>
            </a:r>
            <a:endParaRPr lang="en-US" sz="2400" b="1" kern="0" dirty="0">
              <a:solidFill>
                <a:schemeClr val="bg1"/>
              </a:solidFill>
              <a:latin typeface="+mj-lt"/>
            </a:endParaRPr>
          </a:p>
        </p:txBody>
      </p:sp>
      <p:sp>
        <p:nvSpPr>
          <p:cNvPr id="15" name="Rectangle 14"/>
          <p:cNvSpPr/>
          <p:nvPr/>
        </p:nvSpPr>
        <p:spPr bwMode="auto">
          <a:xfrm>
            <a:off x="6875809" y="1371600"/>
            <a:ext cx="1463040" cy="4572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lvl="0" algn="ctr" defTabSz="914099" fontAlgn="base">
              <a:spcBef>
                <a:spcPct val="0"/>
              </a:spcBef>
              <a:spcAft>
                <a:spcPct val="0"/>
              </a:spcAft>
            </a:pPr>
            <a:r>
              <a:rPr lang="en-US" sz="2400" b="1" kern="0" dirty="0" smtClean="0">
                <a:solidFill>
                  <a:schemeClr val="bg1"/>
                </a:solidFill>
                <a:latin typeface="+mj-lt"/>
              </a:rPr>
              <a:t>Change MX</a:t>
            </a:r>
          </a:p>
          <a:p>
            <a:pPr lvl="0" algn="ctr" defTabSz="914099" fontAlgn="base">
              <a:spcBef>
                <a:spcPct val="0"/>
              </a:spcBef>
              <a:spcAft>
                <a:spcPct val="0"/>
              </a:spcAft>
            </a:pPr>
            <a:r>
              <a:rPr lang="en-US" sz="2400" b="1" kern="0" dirty="0" smtClean="0">
                <a:solidFill>
                  <a:schemeClr val="bg1"/>
                </a:solidFill>
                <a:latin typeface="+mj-lt"/>
              </a:rPr>
              <a:t>record</a:t>
            </a:r>
            <a:endParaRPr lang="en-US" sz="2400" b="1" kern="0" dirty="0">
              <a:solidFill>
                <a:schemeClr val="bg1"/>
              </a:solidFill>
              <a:latin typeface="+mj-lt"/>
            </a:endParaRPr>
          </a:p>
        </p:txBody>
      </p:sp>
      <p:sp>
        <p:nvSpPr>
          <p:cNvPr id="75" name="Rectangle 74"/>
          <p:cNvSpPr/>
          <p:nvPr/>
        </p:nvSpPr>
        <p:spPr bwMode="auto">
          <a:xfrm>
            <a:off x="2113309" y="1371600"/>
            <a:ext cx="1463040" cy="4572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lvl="0" algn="ctr" defTabSz="914099" fontAlgn="base">
              <a:spcBef>
                <a:spcPct val="0"/>
              </a:spcBef>
              <a:spcAft>
                <a:spcPct val="0"/>
              </a:spcAft>
            </a:pPr>
            <a:r>
              <a:rPr lang="en-US" sz="2400" b="1" kern="0" dirty="0" smtClean="0">
                <a:solidFill>
                  <a:schemeClr val="bg1"/>
                </a:solidFill>
                <a:latin typeface="+mj-lt"/>
              </a:rPr>
              <a:t>Gather IMAP </a:t>
            </a:r>
            <a:r>
              <a:rPr lang="en-US" sz="2400" b="1" kern="0" dirty="0" err="1" smtClean="0">
                <a:solidFill>
                  <a:schemeClr val="bg1"/>
                </a:solidFill>
                <a:latin typeface="+mj-lt"/>
              </a:rPr>
              <a:t>creds</a:t>
            </a:r>
            <a:r>
              <a:rPr lang="en-US" sz="2400" b="1" kern="0" dirty="0" smtClean="0">
                <a:solidFill>
                  <a:schemeClr val="bg1"/>
                </a:solidFill>
                <a:latin typeface="+mj-lt"/>
              </a:rPr>
              <a:t> and prepare CSV</a:t>
            </a:r>
            <a:endParaRPr lang="en-US" sz="2400" b="1" kern="0" dirty="0">
              <a:solidFill>
                <a:schemeClr val="bg1"/>
              </a:solidFill>
              <a:latin typeface="+mj-lt"/>
            </a:endParaRPr>
          </a:p>
        </p:txBody>
      </p:sp>
      <p:sp>
        <p:nvSpPr>
          <p:cNvPr id="5" name="Title 4"/>
          <p:cNvSpPr>
            <a:spLocks noGrp="1"/>
          </p:cNvSpPr>
          <p:nvPr>
            <p:ph type="title"/>
          </p:nvPr>
        </p:nvSpPr>
        <p:spPr/>
        <p:txBody>
          <a:bodyPr/>
          <a:lstStyle/>
          <a:p>
            <a:r>
              <a:rPr lang="en-US" dirty="0" smtClean="0"/>
              <a:t>IMAP – Migration Flow</a:t>
            </a:r>
            <a:endParaRPr lang="en-US" dirty="0"/>
          </a:p>
        </p:txBody>
      </p:sp>
      <p:sp>
        <p:nvSpPr>
          <p:cNvPr id="3" name="Slide Number Placeholder 2"/>
          <p:cNvSpPr>
            <a:spLocks noGrp="1"/>
          </p:cNvSpPr>
          <p:nvPr>
            <p:ph type="sldNum" sz="quarter" idx="12"/>
          </p:nvPr>
        </p:nvSpPr>
        <p:spPr>
          <a:xfrm>
            <a:off x="520700" y="6399557"/>
            <a:ext cx="560686" cy="219456"/>
          </a:xfrm>
          <a:prstGeom prst="rect">
            <a:avLst/>
          </a:prstGeom>
        </p:spPr>
        <p:txBody>
          <a:bodyPr/>
          <a:lstStyle/>
          <a:p>
            <a:fld id="{727B4C2D-45E2-4621-8491-2995EB46A674}" type="slidenum">
              <a:rPr lang="en-US" smtClean="0"/>
              <a:pPr/>
              <a:t>14</a:t>
            </a:fld>
            <a:endParaRPr lang="en-US" dirty="0"/>
          </a:p>
        </p:txBody>
      </p:sp>
      <p:sp>
        <p:nvSpPr>
          <p:cNvPr id="65" name="Chevron 64"/>
          <p:cNvSpPr/>
          <p:nvPr/>
        </p:nvSpPr>
        <p:spPr bwMode="auto">
          <a:xfrm>
            <a:off x="1356686" y="3009815"/>
            <a:ext cx="390454" cy="829734"/>
          </a:xfrm>
          <a:prstGeom prst="chevron">
            <a:avLst/>
          </a:prstGeom>
          <a:gradFill rotWithShape="1">
            <a:gsLst>
              <a:gs pos="0">
                <a:srgbClr val="FFE5B8">
                  <a:shade val="51000"/>
                  <a:satMod val="130000"/>
                </a:srgbClr>
              </a:gs>
              <a:gs pos="50000">
                <a:srgbClr val="FFE5B8">
                  <a:shade val="93000"/>
                  <a:satMod val="130000"/>
                </a:srgbClr>
              </a:gs>
              <a:gs pos="79000">
                <a:srgbClr val="FF6A00"/>
              </a:gs>
              <a:gs pos="100000">
                <a:srgbClr val="FFE5B8"/>
              </a:gs>
            </a:gsLst>
            <a:lin ang="16200000" scaled="0"/>
          </a:gradFill>
          <a:ln>
            <a:noFill/>
            <a:headEnd type="none" w="med" len="med"/>
            <a:tailEnd type="none" w="med" len="med"/>
          </a:ln>
          <a:effectLst>
            <a:outerShdw blurRad="50800" dist="38100" dir="5400000" rotWithShape="0">
              <a:srgbClr val="000000">
                <a:alpha val="43137"/>
              </a:srgbClr>
            </a:outerShdw>
          </a:effectLst>
          <a:scene3d>
            <a:camera prst="orthographicFront">
              <a:rot lat="0" lon="0" rev="0"/>
            </a:camera>
            <a:lightRig rig="threePt" dir="t">
              <a:rot lat="0" lon="0" rev="20400000"/>
            </a:lightRig>
          </a:scene3d>
          <a:sp3d contourW="6350">
            <a:bevelT w="22860" h="19050" prst="angle"/>
            <a:contourClr>
              <a:srgbClr val="FFE5B8">
                <a:shade val="25000"/>
                <a:satMod val="150000"/>
              </a:srgbClr>
            </a:contourClr>
          </a:sp3d>
        </p:spPr>
        <p:txBody>
          <a:bodyPr vert="horz" wrap="square" lIns="91436" tIns="45718" rIns="91436" bIns="45718" numCol="1" rtlCol="0" anchor="ctr" anchorCtr="0" compatLnSpc="1">
            <a:prstTxWarp prst="textNoShape">
              <a:avLst/>
            </a:prstTxWarp>
          </a:bodyPr>
          <a:lstStyle/>
          <a:p>
            <a:pPr marL="0" marR="0" lvl="0" indent="0" algn="ctr" defTabSz="914099" eaLnBrk="1" fontAlgn="auto" latinLnBrk="0" hangingPunct="1">
              <a:lnSpc>
                <a:spcPct val="100000"/>
              </a:lnSpc>
              <a:spcBef>
                <a:spcPts val="0"/>
              </a:spcBef>
              <a:spcAft>
                <a:spcPts val="0"/>
              </a:spcAft>
              <a:buClrTx/>
              <a:buSzTx/>
              <a:buFontTx/>
              <a:buNone/>
              <a:tabLst/>
              <a:defRPr/>
            </a:pPr>
            <a:endParaRPr kumimoji="0" lang="en-US" sz="2200" b="0" i="0" u="none" strike="noStrike" kern="0" cap="none" spc="0" normalizeH="0" baseline="0" noProof="0" dirty="0" smtClean="0">
              <a:ln>
                <a:noFill/>
              </a:ln>
              <a:solidFill>
                <a:srgbClr val="000000"/>
              </a:solidFill>
              <a:effectLst/>
              <a:uLnTx/>
              <a:uFillTx/>
              <a:latin typeface="Segoe UI"/>
              <a:ea typeface="+mn-ea"/>
              <a:cs typeface="+mn-cs"/>
            </a:endParaRPr>
          </a:p>
        </p:txBody>
      </p:sp>
      <p:sp>
        <p:nvSpPr>
          <p:cNvPr id="74" name="Rectangle 73"/>
          <p:cNvSpPr/>
          <p:nvPr/>
        </p:nvSpPr>
        <p:spPr bwMode="auto">
          <a:xfrm>
            <a:off x="538509" y="1371600"/>
            <a:ext cx="1463040" cy="4572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lvl="0" algn="ctr" defTabSz="914099" fontAlgn="base">
              <a:spcBef>
                <a:spcPct val="0"/>
              </a:spcBef>
              <a:spcAft>
                <a:spcPct val="0"/>
              </a:spcAft>
            </a:pPr>
            <a:endParaRPr lang="en-US" sz="2400" b="1" kern="0" dirty="0" smtClean="0">
              <a:solidFill>
                <a:schemeClr val="bg1"/>
              </a:solidFill>
              <a:latin typeface="+mj-lt"/>
            </a:endParaRPr>
          </a:p>
          <a:p>
            <a:pPr lvl="0" algn="ctr" defTabSz="914099" fontAlgn="base">
              <a:spcBef>
                <a:spcPct val="0"/>
              </a:spcBef>
              <a:spcAft>
                <a:spcPct val="0"/>
              </a:spcAft>
            </a:pPr>
            <a:endParaRPr lang="en-US" sz="2400" b="1" kern="0" dirty="0">
              <a:solidFill>
                <a:schemeClr val="bg1"/>
              </a:solidFill>
              <a:latin typeface="+mj-lt"/>
            </a:endParaRPr>
          </a:p>
          <a:p>
            <a:pPr lvl="0" algn="ctr" defTabSz="914099" fontAlgn="base">
              <a:spcBef>
                <a:spcPct val="0"/>
              </a:spcBef>
              <a:spcAft>
                <a:spcPct val="0"/>
              </a:spcAft>
            </a:pPr>
            <a:endParaRPr lang="en-US" sz="2400" b="1" kern="0" dirty="0" smtClean="0">
              <a:solidFill>
                <a:schemeClr val="bg1"/>
              </a:solidFill>
              <a:latin typeface="+mj-lt"/>
            </a:endParaRPr>
          </a:p>
          <a:p>
            <a:pPr lvl="0" algn="ctr" defTabSz="914099" fontAlgn="base">
              <a:spcBef>
                <a:spcPct val="0"/>
              </a:spcBef>
              <a:spcAft>
                <a:spcPct val="0"/>
              </a:spcAft>
            </a:pPr>
            <a:r>
              <a:rPr lang="en-US" sz="2400" b="1" kern="0" dirty="0" smtClean="0">
                <a:solidFill>
                  <a:schemeClr val="bg1"/>
                </a:solidFill>
                <a:latin typeface="+mj-lt"/>
              </a:rPr>
              <a:t>Provision</a:t>
            </a:r>
          </a:p>
          <a:p>
            <a:pPr lvl="0" algn="ctr" defTabSz="914099" fontAlgn="base">
              <a:spcBef>
                <a:spcPct val="0"/>
              </a:spcBef>
              <a:spcAft>
                <a:spcPct val="0"/>
              </a:spcAft>
            </a:pPr>
            <a:r>
              <a:rPr lang="en-US" sz="2400" b="1" kern="0" dirty="0" smtClean="0">
                <a:solidFill>
                  <a:schemeClr val="bg1"/>
                </a:solidFill>
                <a:latin typeface="+mj-lt"/>
              </a:rPr>
              <a:t>users</a:t>
            </a:r>
          </a:p>
          <a:p>
            <a:pPr lvl="0" algn="ctr" defTabSz="914099" fontAlgn="base">
              <a:spcBef>
                <a:spcPct val="0"/>
              </a:spcBef>
              <a:spcAft>
                <a:spcPct val="0"/>
              </a:spcAft>
            </a:pPr>
            <a:r>
              <a:rPr lang="en-US" sz="2400" b="1" kern="0" dirty="0" smtClean="0">
                <a:solidFill>
                  <a:schemeClr val="bg1"/>
                </a:solidFill>
                <a:latin typeface="+mj-lt"/>
              </a:rPr>
              <a:t>+</a:t>
            </a:r>
          </a:p>
          <a:p>
            <a:pPr lvl="0" algn="ctr" defTabSz="914099" fontAlgn="base">
              <a:spcBef>
                <a:spcPct val="0"/>
              </a:spcBef>
              <a:spcAft>
                <a:spcPct val="0"/>
              </a:spcAft>
            </a:pPr>
            <a:r>
              <a:rPr lang="en-US" sz="2400" b="1" kern="0" dirty="0" smtClean="0">
                <a:solidFill>
                  <a:schemeClr val="bg1"/>
                </a:solidFill>
                <a:latin typeface="+mj-lt"/>
              </a:rPr>
              <a:t>mailboxes</a:t>
            </a:r>
          </a:p>
          <a:p>
            <a:pPr lvl="0" algn="ctr" defTabSz="914099" fontAlgn="base">
              <a:spcBef>
                <a:spcPct val="0"/>
              </a:spcBef>
              <a:spcAft>
                <a:spcPct val="0"/>
              </a:spcAft>
            </a:pPr>
            <a:r>
              <a:rPr lang="en-US" sz="2400" b="1" kern="0" dirty="0" smtClean="0">
                <a:solidFill>
                  <a:schemeClr val="bg1"/>
                </a:solidFill>
                <a:latin typeface="+mj-lt"/>
              </a:rPr>
              <a:t>in O365</a:t>
            </a:r>
          </a:p>
          <a:p>
            <a:pPr lvl="0" algn="ctr" defTabSz="914099" fontAlgn="base">
              <a:spcBef>
                <a:spcPct val="0"/>
              </a:spcBef>
              <a:spcAft>
                <a:spcPct val="0"/>
              </a:spcAft>
            </a:pPr>
            <a:endParaRPr lang="en-US" sz="2400" b="1" kern="0" dirty="0" smtClean="0">
              <a:solidFill>
                <a:schemeClr val="bg1"/>
              </a:solidFill>
              <a:latin typeface="+mj-lt"/>
            </a:endParaRPr>
          </a:p>
          <a:p>
            <a:pPr lvl="0" algn="ctr" defTabSz="914099" fontAlgn="base">
              <a:spcBef>
                <a:spcPct val="0"/>
              </a:spcBef>
              <a:spcAft>
                <a:spcPct val="0"/>
              </a:spcAft>
            </a:pPr>
            <a:r>
              <a:rPr lang="en-US" sz="2400" b="1" kern="0" dirty="0" smtClean="0">
                <a:solidFill>
                  <a:schemeClr val="bg1"/>
                </a:solidFill>
                <a:latin typeface="+mj-lt"/>
              </a:rPr>
              <a:t>(license assigned)</a:t>
            </a:r>
            <a:endParaRPr lang="en-US" sz="2400" b="1" kern="0" dirty="0">
              <a:solidFill>
                <a:schemeClr val="bg1"/>
              </a:solidFill>
              <a:latin typeface="+mj-lt"/>
            </a:endParaRPr>
          </a:p>
        </p:txBody>
      </p:sp>
      <p:sp>
        <p:nvSpPr>
          <p:cNvPr id="76" name="Rectangle 75"/>
          <p:cNvSpPr/>
          <p:nvPr/>
        </p:nvSpPr>
        <p:spPr bwMode="auto">
          <a:xfrm>
            <a:off x="3700809" y="1371600"/>
            <a:ext cx="1463040" cy="4572000"/>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lvl="0" algn="ctr" defTabSz="914099" fontAlgn="base">
              <a:spcBef>
                <a:spcPct val="0"/>
              </a:spcBef>
              <a:spcAft>
                <a:spcPct val="0"/>
              </a:spcAft>
            </a:pPr>
            <a:endParaRPr lang="en-US" sz="2400" b="1" kern="0" dirty="0" smtClean="0">
              <a:solidFill>
                <a:schemeClr val="bg1"/>
              </a:solidFill>
              <a:latin typeface="+mj-lt"/>
            </a:endParaRPr>
          </a:p>
          <a:p>
            <a:pPr lvl="0" algn="ctr" defTabSz="914099" fontAlgn="base">
              <a:spcBef>
                <a:spcPct val="0"/>
              </a:spcBef>
              <a:spcAft>
                <a:spcPct val="0"/>
              </a:spcAft>
            </a:pPr>
            <a:r>
              <a:rPr lang="en-US" sz="2400" b="1" kern="0" dirty="0" smtClean="0">
                <a:solidFill>
                  <a:schemeClr val="bg1"/>
                </a:solidFill>
                <a:latin typeface="+mj-lt"/>
              </a:rPr>
              <a:t>Wizard:</a:t>
            </a:r>
          </a:p>
          <a:p>
            <a:pPr lvl="0" algn="ctr" defTabSz="914099" fontAlgn="base">
              <a:spcBef>
                <a:spcPct val="0"/>
              </a:spcBef>
              <a:spcAft>
                <a:spcPct val="0"/>
              </a:spcAft>
            </a:pPr>
            <a:r>
              <a:rPr lang="en-US" sz="2400" b="1" kern="0" dirty="0" smtClean="0">
                <a:solidFill>
                  <a:schemeClr val="bg1"/>
                </a:solidFill>
                <a:latin typeface="+mj-lt"/>
              </a:rPr>
              <a:t>Enter server settings and upload CSV</a:t>
            </a:r>
            <a:endParaRPr lang="en-US" sz="2400" b="1" kern="0" dirty="0">
              <a:solidFill>
                <a:schemeClr val="bg1"/>
              </a:solidFill>
              <a:latin typeface="+mj-lt"/>
            </a:endParaRPr>
          </a:p>
        </p:txBody>
      </p:sp>
      <p:sp>
        <p:nvSpPr>
          <p:cNvPr id="78" name="Rectangle 77"/>
          <p:cNvSpPr/>
          <p:nvPr/>
        </p:nvSpPr>
        <p:spPr bwMode="auto">
          <a:xfrm>
            <a:off x="5285256" y="1371600"/>
            <a:ext cx="1463040" cy="224028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lvl="0" algn="ctr" defTabSz="914099" fontAlgn="base">
              <a:spcBef>
                <a:spcPct val="0"/>
              </a:spcBef>
              <a:spcAft>
                <a:spcPct val="0"/>
              </a:spcAft>
            </a:pPr>
            <a:endParaRPr lang="en-US" sz="2400" b="1" kern="0" dirty="0" smtClean="0">
              <a:solidFill>
                <a:schemeClr val="bg1"/>
              </a:solidFill>
              <a:latin typeface="+mj-lt"/>
            </a:endParaRPr>
          </a:p>
          <a:p>
            <a:pPr lvl="0" algn="ctr" defTabSz="914099" fontAlgn="base">
              <a:spcBef>
                <a:spcPct val="0"/>
              </a:spcBef>
              <a:spcAft>
                <a:spcPct val="0"/>
              </a:spcAft>
            </a:pPr>
            <a:r>
              <a:rPr lang="en-US" sz="2400" b="1" kern="0" dirty="0" smtClean="0">
                <a:solidFill>
                  <a:schemeClr val="bg1"/>
                </a:solidFill>
                <a:latin typeface="+mj-lt"/>
              </a:rPr>
              <a:t>Initial </a:t>
            </a:r>
          </a:p>
          <a:p>
            <a:pPr lvl="0" algn="ctr" defTabSz="914099" fontAlgn="base">
              <a:spcBef>
                <a:spcPct val="0"/>
              </a:spcBef>
              <a:spcAft>
                <a:spcPct val="0"/>
              </a:spcAft>
            </a:pPr>
            <a:r>
              <a:rPr lang="en-US" sz="2400" b="1" kern="0" dirty="0" smtClean="0">
                <a:solidFill>
                  <a:schemeClr val="bg1"/>
                </a:solidFill>
                <a:latin typeface="+mj-lt"/>
              </a:rPr>
              <a:t>sync</a:t>
            </a:r>
            <a:endParaRPr lang="en-US" sz="2400" b="1" kern="0" dirty="0">
              <a:solidFill>
                <a:schemeClr val="bg1"/>
              </a:solidFill>
              <a:latin typeface="+mj-lt"/>
            </a:endParaRPr>
          </a:p>
        </p:txBody>
      </p:sp>
      <p:sp>
        <p:nvSpPr>
          <p:cNvPr id="18" name="Rectangle 17"/>
          <p:cNvSpPr/>
          <p:nvPr/>
        </p:nvSpPr>
        <p:spPr bwMode="auto">
          <a:xfrm>
            <a:off x="10076209" y="1371600"/>
            <a:ext cx="1463040" cy="457200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lvl="0" algn="ctr" defTabSz="914099" fontAlgn="base">
              <a:spcBef>
                <a:spcPct val="0"/>
              </a:spcBef>
              <a:spcAft>
                <a:spcPct val="0"/>
              </a:spcAft>
            </a:pPr>
            <a:r>
              <a:rPr lang="en-US" sz="2400" b="1" kern="0" dirty="0" smtClean="0">
                <a:solidFill>
                  <a:schemeClr val="bg1"/>
                </a:solidFill>
                <a:latin typeface="+mj-lt"/>
              </a:rPr>
              <a:t>Final </a:t>
            </a:r>
          </a:p>
          <a:p>
            <a:pPr lvl="0" algn="ctr" defTabSz="914099" fontAlgn="base">
              <a:spcBef>
                <a:spcPct val="0"/>
              </a:spcBef>
              <a:spcAft>
                <a:spcPct val="0"/>
              </a:spcAft>
            </a:pPr>
            <a:r>
              <a:rPr lang="en-US" sz="2400" b="1" kern="0" dirty="0" smtClean="0">
                <a:solidFill>
                  <a:schemeClr val="bg1"/>
                </a:solidFill>
                <a:latin typeface="+mj-lt"/>
              </a:rPr>
              <a:t>sync and cleanup</a:t>
            </a:r>
            <a:endParaRPr lang="en-US" sz="2400" b="1" kern="0" dirty="0">
              <a:solidFill>
                <a:schemeClr val="bg1"/>
              </a:solidFill>
              <a:latin typeface="+mj-lt"/>
            </a:endParaRPr>
          </a:p>
        </p:txBody>
      </p:sp>
      <p:pic>
        <p:nvPicPr>
          <p:cNvPr id="19" name="Picture 6"/>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475458" y="1468117"/>
            <a:ext cx="1063342" cy="59436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6"/>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0276058" y="1517535"/>
            <a:ext cx="1063342" cy="59436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4978" t="19489" r="15368" b="15015"/>
          <a:stretch/>
        </p:blipFill>
        <p:spPr bwMode="auto">
          <a:xfrm>
            <a:off x="5688041" y="3776048"/>
            <a:ext cx="764336" cy="718709"/>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22" name="Picture 16" descr="W:\Open Engagements\Productivity\MS-Unified Communications\#1601 BizProd MOD Team Core Content Work\New Iconography\Words\Yes_060512.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731665" y="1384300"/>
            <a:ext cx="951658" cy="951658"/>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7141031" y="1540089"/>
            <a:ext cx="932596" cy="640080"/>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5" descr="W:\Open Engagements\Productivity\MS-Unified Communications\#1601 BizProd MOD Team Core Content Work\New Iconography\People\GroupOfPeople_06081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6700" y="1371600"/>
            <a:ext cx="1266657" cy="1266657"/>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3" descr="C:\Users\hannahr\Dropbox\MOD Servers Metro Icon Library\victor melniciuc\PNGs\Tech_Words\TechWords_06-13-12-Security.pn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22565" t="14368" r="13984" b="11770"/>
          <a:stretch/>
        </p:blipFill>
        <p:spPr bwMode="auto">
          <a:xfrm>
            <a:off x="2402888" y="1397000"/>
            <a:ext cx="883881" cy="1028901"/>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20111" t="25140" r="19758" b="22770"/>
          <a:stretch/>
        </p:blipFill>
        <p:spPr bwMode="auto">
          <a:xfrm>
            <a:off x="3969930" y="1464662"/>
            <a:ext cx="934270" cy="809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9175621"/>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p:txBody>
          <a:bodyPr/>
          <a:lstStyle/>
          <a:p>
            <a:r>
              <a:rPr lang="en-US" dirty="0"/>
              <a:t>CUTOVER</a:t>
            </a:r>
          </a:p>
          <a:p>
            <a:r>
              <a:rPr lang="en-US" dirty="0" smtClean="0"/>
              <a:t>EXCHANGE</a:t>
            </a:r>
          </a:p>
          <a:p>
            <a:r>
              <a:rPr lang="en-US" dirty="0" smtClean="0"/>
              <a:t>MIGRATIONS</a:t>
            </a:r>
          </a:p>
          <a:p>
            <a:r>
              <a:rPr lang="en-US" dirty="0" smtClean="0"/>
              <a:t>(CEM)</a:t>
            </a:r>
            <a:endParaRPr lang="en-US" dirty="0"/>
          </a:p>
        </p:txBody>
      </p:sp>
      <p:grpSp>
        <p:nvGrpSpPr>
          <p:cNvPr id="12" name="Group 11"/>
          <p:cNvGrpSpPr/>
          <p:nvPr/>
        </p:nvGrpSpPr>
        <p:grpSpPr>
          <a:xfrm>
            <a:off x="7166943" y="3965232"/>
            <a:ext cx="3829988" cy="2000863"/>
            <a:chOff x="5700027" y="1037862"/>
            <a:chExt cx="4869180" cy="2001384"/>
          </a:xfrm>
        </p:grpSpPr>
        <p:pic>
          <p:nvPicPr>
            <p:cNvPr id="13" name="Picture 12"/>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5700027" y="1037862"/>
              <a:ext cx="4869180" cy="2001384"/>
            </a:xfrm>
            <a:prstGeom prst="rect">
              <a:avLst/>
            </a:prstGeom>
            <a:effectLst>
              <a:outerShdw blurRad="63500" sx="102000" sy="102000" algn="ctr" rotWithShape="0">
                <a:prstClr val="black">
                  <a:alpha val="40000"/>
                </a:prstClr>
              </a:outerShdw>
            </a:effectLst>
          </p:spPr>
        </p:pic>
        <p:sp>
          <p:nvSpPr>
            <p:cNvPr id="14" name="Rounded Rectangle 13"/>
            <p:cNvSpPr/>
            <p:nvPr/>
          </p:nvSpPr>
          <p:spPr bwMode="auto">
            <a:xfrm>
              <a:off x="7554552" y="1742417"/>
              <a:ext cx="1541728" cy="1000637"/>
            </a:xfrm>
            <a:prstGeom prst="roundRect">
              <a:avLst/>
            </a:prstGeom>
            <a:solidFill>
              <a:schemeClr val="bg1"/>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530687"/>
              <a:endParaRPr lang="en-US" sz="1083" dirty="0">
                <a:gradFill>
                  <a:gsLst>
                    <a:gs pos="0">
                      <a:srgbClr val="FFFFFF"/>
                    </a:gs>
                    <a:gs pos="100000">
                      <a:srgbClr val="FFFFFF"/>
                    </a:gs>
                  </a:gsLst>
                  <a:lin ang="5400000" scaled="0"/>
                </a:gradFill>
                <a:latin typeface="Segoe WP" pitchFamily="34" charset="0"/>
              </a:endParaRPr>
            </a:p>
          </p:txBody>
        </p:sp>
      </p:gr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49723" y="4907051"/>
            <a:ext cx="2164584" cy="749808"/>
          </a:xfrm>
          <a:prstGeom prst="rect">
            <a:avLst/>
          </a:prstGeom>
        </p:spPr>
      </p:pic>
      <p:sp>
        <p:nvSpPr>
          <p:cNvPr id="18" name="Right Arrow 17"/>
          <p:cNvSpPr/>
          <p:nvPr/>
        </p:nvSpPr>
        <p:spPr bwMode="auto">
          <a:xfrm rot="5400000">
            <a:off x="8804183" y="3017520"/>
            <a:ext cx="855663" cy="484632"/>
          </a:xfrm>
          <a:prstGeom prst="rightArrow">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000" dirty="0" smtClean="0">
              <a:gradFill>
                <a:gsLst>
                  <a:gs pos="0">
                    <a:srgbClr val="FFFFFF"/>
                  </a:gs>
                  <a:gs pos="100000">
                    <a:srgbClr val="FFFFFF"/>
                  </a:gs>
                </a:gsLst>
                <a:lin ang="5400000" scaled="0"/>
              </a:gradFill>
            </a:endParaRPr>
          </a:p>
        </p:txBody>
      </p:sp>
      <p:sp>
        <p:nvSpPr>
          <p:cNvPr id="19" name="Rectangle 18"/>
          <p:cNvSpPr/>
          <p:nvPr/>
        </p:nvSpPr>
        <p:spPr bwMode="auto">
          <a:xfrm>
            <a:off x="9838360" y="6096000"/>
            <a:ext cx="2350465" cy="76200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en-US" sz="2200" dirty="0" smtClean="0">
              <a:gradFill>
                <a:gsLst>
                  <a:gs pos="0">
                    <a:srgbClr val="FFFFFF"/>
                  </a:gs>
                  <a:gs pos="100000">
                    <a:srgbClr val="FFFFFF"/>
                  </a:gs>
                </a:gsLst>
                <a:lin ang="5400000" scaled="0"/>
              </a:gradFill>
              <a:ea typeface="Segoe UI" pitchFamily="34" charset="0"/>
              <a:cs typeface="Segoe UI" pitchFamily="34" charset="0"/>
            </a:endParaRPr>
          </a:p>
        </p:txBody>
      </p:sp>
      <p:pic>
        <p:nvPicPr>
          <p:cNvPr id="11" name="Picture 2" descr="\\eventsql\dvd\Online_ART\DVD_Art_Sept-2-2010\Logos\Exchange\_Exchange Server (brand)\exchange server brand rev v.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42445" y="863087"/>
            <a:ext cx="3183784" cy="1793875"/>
          </a:xfrm>
          <a:prstGeom prst="rect">
            <a:avLst/>
          </a:prstGeom>
          <a:noFill/>
          <a:extLst/>
        </p:spPr>
      </p:pic>
    </p:spTree>
    <p:extLst>
      <p:ext uri="{BB962C8B-B14F-4D97-AF65-F5344CB8AC3E}">
        <p14:creationId xmlns:p14="http://schemas.microsoft.com/office/powerpoint/2010/main" val="3618165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CEM – Features and Benefits</a:t>
            </a:r>
            <a:endParaRPr lang="en-US" dirty="0"/>
          </a:p>
        </p:txBody>
      </p:sp>
      <p:sp>
        <p:nvSpPr>
          <p:cNvPr id="5" name="Text Placeholder 4"/>
          <p:cNvSpPr>
            <a:spLocks noGrp="1"/>
          </p:cNvSpPr>
          <p:nvPr>
            <p:ph type="body" sz="quarter" idx="10"/>
          </p:nvPr>
        </p:nvSpPr>
        <p:spPr>
          <a:xfrm>
            <a:off x="519112" y="1447799"/>
            <a:ext cx="11149013" cy="4235006"/>
          </a:xfrm>
        </p:spPr>
        <p:txBody>
          <a:bodyPr>
            <a:spAutoFit/>
          </a:bodyPr>
          <a:lstStyle/>
          <a:p>
            <a:r>
              <a:rPr lang="en-US" sz="3200" b="1" dirty="0" smtClean="0">
                <a:solidFill>
                  <a:schemeClr val="bg2"/>
                </a:solidFill>
              </a:rPr>
              <a:t>Simple and quick</a:t>
            </a:r>
            <a:r>
              <a:rPr lang="en-US" sz="3200" dirty="0" smtClean="0">
                <a:solidFill>
                  <a:schemeClr val="bg2"/>
                </a:solidFill>
              </a:rPr>
              <a:t> migration solution</a:t>
            </a:r>
          </a:p>
          <a:p>
            <a:r>
              <a:rPr lang="en-US" sz="3200" b="1" dirty="0" smtClean="0">
                <a:solidFill>
                  <a:schemeClr val="bg2"/>
                </a:solidFill>
              </a:rPr>
              <a:t>High-fidelity</a:t>
            </a:r>
            <a:r>
              <a:rPr lang="en-US" sz="3200" dirty="0" smtClean="0">
                <a:solidFill>
                  <a:schemeClr val="bg2"/>
                </a:solidFill>
              </a:rPr>
              <a:t> solution – all mailbox content is migrated</a:t>
            </a:r>
          </a:p>
          <a:p>
            <a:r>
              <a:rPr lang="en-US" sz="3200" dirty="0" smtClean="0">
                <a:solidFill>
                  <a:schemeClr val="bg2"/>
                </a:solidFill>
              </a:rPr>
              <a:t>Typically best suited to </a:t>
            </a:r>
            <a:r>
              <a:rPr lang="en-US" sz="3200" b="1" dirty="0" smtClean="0">
                <a:solidFill>
                  <a:schemeClr val="bg2"/>
                </a:solidFill>
              </a:rPr>
              <a:t>small and medium</a:t>
            </a:r>
            <a:r>
              <a:rPr lang="en-US" sz="3200" dirty="0" smtClean="0">
                <a:solidFill>
                  <a:schemeClr val="bg2"/>
                </a:solidFill>
              </a:rPr>
              <a:t> organizations</a:t>
            </a:r>
          </a:p>
          <a:p>
            <a:r>
              <a:rPr lang="en-US" sz="3200" dirty="0" smtClean="0">
                <a:solidFill>
                  <a:schemeClr val="bg2"/>
                </a:solidFill>
              </a:rPr>
              <a:t>Users are </a:t>
            </a:r>
            <a:r>
              <a:rPr lang="en-US" sz="3200" b="1" dirty="0" smtClean="0">
                <a:solidFill>
                  <a:schemeClr val="bg2"/>
                </a:solidFill>
              </a:rPr>
              <a:t>provisioned automatically</a:t>
            </a:r>
            <a:r>
              <a:rPr lang="en-US" sz="3200" dirty="0" smtClean="0">
                <a:solidFill>
                  <a:schemeClr val="bg2"/>
                </a:solidFill>
              </a:rPr>
              <a:t> during migration</a:t>
            </a:r>
          </a:p>
          <a:p>
            <a:r>
              <a:rPr lang="en-US" sz="3200" dirty="0" smtClean="0">
                <a:solidFill>
                  <a:schemeClr val="bg2"/>
                </a:solidFill>
              </a:rPr>
              <a:t>Works with </a:t>
            </a:r>
            <a:r>
              <a:rPr lang="en-US" sz="3200" b="1" dirty="0" smtClean="0">
                <a:solidFill>
                  <a:schemeClr val="bg2"/>
                </a:solidFill>
              </a:rPr>
              <a:t>Exchange 2003 and newer</a:t>
            </a:r>
          </a:p>
          <a:p>
            <a:r>
              <a:rPr lang="en-US" sz="3200" dirty="0" smtClean="0">
                <a:solidFill>
                  <a:schemeClr val="bg2"/>
                </a:solidFill>
              </a:rPr>
              <a:t>Works with </a:t>
            </a:r>
            <a:r>
              <a:rPr lang="en-US" sz="3200" b="1" dirty="0" smtClean="0">
                <a:solidFill>
                  <a:schemeClr val="bg2"/>
                </a:solidFill>
              </a:rPr>
              <a:t>on-premises or hosted</a:t>
            </a:r>
            <a:r>
              <a:rPr lang="en-US" sz="3200" dirty="0" smtClean="0">
                <a:solidFill>
                  <a:schemeClr val="bg2"/>
                </a:solidFill>
              </a:rPr>
              <a:t> Exchange systems</a:t>
            </a:r>
          </a:p>
          <a:p>
            <a:r>
              <a:rPr lang="en-US" sz="3200" dirty="0">
                <a:solidFill>
                  <a:schemeClr val="bg2"/>
                </a:solidFill>
              </a:rPr>
              <a:t>Identity management in the cloud (at least initially)</a:t>
            </a:r>
          </a:p>
          <a:p>
            <a:r>
              <a:rPr lang="en-US" sz="3200" dirty="0" smtClean="0">
                <a:solidFill>
                  <a:schemeClr val="bg2"/>
                </a:solidFill>
              </a:rPr>
              <a:t>On-premises </a:t>
            </a:r>
            <a:r>
              <a:rPr lang="en-US" sz="3200" dirty="0">
                <a:solidFill>
                  <a:schemeClr val="bg2"/>
                </a:solidFill>
              </a:rPr>
              <a:t>migration tool is </a:t>
            </a:r>
            <a:r>
              <a:rPr lang="en-US" sz="3200" b="1" dirty="0">
                <a:solidFill>
                  <a:schemeClr val="bg2"/>
                </a:solidFill>
              </a:rPr>
              <a:t>not</a:t>
            </a:r>
            <a:r>
              <a:rPr lang="en-US" sz="3200" dirty="0">
                <a:solidFill>
                  <a:schemeClr val="bg2"/>
                </a:solidFill>
              </a:rPr>
              <a:t> </a:t>
            </a:r>
            <a:r>
              <a:rPr lang="en-US" sz="3200" dirty="0" smtClean="0">
                <a:solidFill>
                  <a:schemeClr val="bg2"/>
                </a:solidFill>
              </a:rPr>
              <a:t>required</a:t>
            </a:r>
            <a:endParaRPr lang="en-US" sz="3200" dirty="0">
              <a:solidFill>
                <a:schemeClr val="bg2"/>
              </a:solidFill>
            </a:endParaRPr>
          </a:p>
        </p:txBody>
      </p:sp>
      <p:sp>
        <p:nvSpPr>
          <p:cNvPr id="2" name="Slide Number Placeholder 1"/>
          <p:cNvSpPr>
            <a:spLocks noGrp="1"/>
          </p:cNvSpPr>
          <p:nvPr>
            <p:ph type="sldNum" sz="quarter" idx="12"/>
          </p:nvPr>
        </p:nvSpPr>
        <p:spPr/>
        <p:txBody>
          <a:bodyPr/>
          <a:lstStyle/>
          <a:p>
            <a:fld id="{727B4C2D-45E2-4621-8491-2995EB46A674}" type="slidenum">
              <a:rPr lang="en-US" smtClean="0"/>
              <a:pPr/>
              <a:t>16</a:t>
            </a:fld>
            <a:endParaRPr lang="en-US" dirty="0"/>
          </a:p>
        </p:txBody>
      </p:sp>
    </p:spTree>
    <p:extLst>
      <p:ext uri="{BB962C8B-B14F-4D97-AF65-F5344CB8AC3E}">
        <p14:creationId xmlns:p14="http://schemas.microsoft.com/office/powerpoint/2010/main" val="2964268144"/>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CEM – </a:t>
            </a:r>
            <a:r>
              <a:rPr lang="en-US" dirty="0"/>
              <a:t>Requirements and Limitations</a:t>
            </a:r>
          </a:p>
        </p:txBody>
      </p:sp>
      <p:sp>
        <p:nvSpPr>
          <p:cNvPr id="5" name="Text Placeholder 4"/>
          <p:cNvSpPr>
            <a:spLocks noGrp="1"/>
          </p:cNvSpPr>
          <p:nvPr>
            <p:ph type="body" sz="quarter" idx="10"/>
          </p:nvPr>
        </p:nvSpPr>
        <p:spPr>
          <a:xfrm>
            <a:off x="519112" y="1447799"/>
            <a:ext cx="11149013" cy="3496342"/>
          </a:xfrm>
        </p:spPr>
        <p:txBody>
          <a:bodyPr>
            <a:spAutoFit/>
          </a:bodyPr>
          <a:lstStyle/>
          <a:p>
            <a:r>
              <a:rPr lang="en-US" sz="3200" b="1" dirty="0" smtClean="0">
                <a:solidFill>
                  <a:schemeClr val="bg2"/>
                </a:solidFill>
              </a:rPr>
              <a:t>Up to </a:t>
            </a:r>
            <a:r>
              <a:rPr lang="en-US" sz="3200" b="1" dirty="0">
                <a:solidFill>
                  <a:schemeClr val="bg2"/>
                </a:solidFill>
              </a:rPr>
              <a:t>1000 </a:t>
            </a:r>
            <a:r>
              <a:rPr lang="en-US" sz="3200" b="1" dirty="0" smtClean="0">
                <a:solidFill>
                  <a:schemeClr val="bg2"/>
                </a:solidFill>
              </a:rPr>
              <a:t>mailboxes</a:t>
            </a:r>
            <a:r>
              <a:rPr lang="en-US" sz="3200" dirty="0" smtClean="0">
                <a:solidFill>
                  <a:schemeClr val="bg2"/>
                </a:solidFill>
              </a:rPr>
              <a:t> in source system</a:t>
            </a:r>
            <a:endParaRPr lang="en-US" sz="3200" dirty="0">
              <a:solidFill>
                <a:schemeClr val="bg2"/>
              </a:solidFill>
            </a:endParaRPr>
          </a:p>
          <a:p>
            <a:r>
              <a:rPr lang="en-US" sz="3200" b="1" dirty="0">
                <a:solidFill>
                  <a:schemeClr val="bg2"/>
                </a:solidFill>
              </a:rPr>
              <a:t>Outlook Anywhere</a:t>
            </a:r>
            <a:r>
              <a:rPr lang="en-US" sz="3200" dirty="0">
                <a:solidFill>
                  <a:schemeClr val="bg2"/>
                </a:solidFill>
              </a:rPr>
              <a:t> </a:t>
            </a:r>
            <a:r>
              <a:rPr lang="en-US" sz="3200" dirty="0" smtClean="0">
                <a:solidFill>
                  <a:schemeClr val="bg2"/>
                </a:solidFill>
              </a:rPr>
              <a:t>service on source system</a:t>
            </a:r>
            <a:br>
              <a:rPr lang="en-US" sz="3200" dirty="0" smtClean="0">
                <a:solidFill>
                  <a:schemeClr val="bg2"/>
                </a:solidFill>
              </a:rPr>
            </a:br>
            <a:r>
              <a:rPr lang="en-US" sz="3200" dirty="0" smtClean="0">
                <a:solidFill>
                  <a:schemeClr val="bg2"/>
                </a:solidFill>
              </a:rPr>
              <a:t>(m</a:t>
            </a:r>
            <a:r>
              <a:rPr lang="en-US" sz="3200" dirty="0" smtClean="0"/>
              <a:t>ust </a:t>
            </a:r>
            <a:r>
              <a:rPr lang="en-US" sz="3200" dirty="0"/>
              <a:t>have SSL certificate issued by a public </a:t>
            </a:r>
            <a:r>
              <a:rPr lang="en-US" sz="3200" dirty="0" smtClean="0"/>
              <a:t>CA)</a:t>
            </a:r>
          </a:p>
          <a:p>
            <a:r>
              <a:rPr lang="en-US" sz="3200" dirty="0"/>
              <a:t>Migration Account with </a:t>
            </a:r>
            <a:r>
              <a:rPr lang="en-US" sz="3200" b="1" dirty="0"/>
              <a:t>Full Access</a:t>
            </a:r>
            <a:r>
              <a:rPr lang="en-US" sz="3200" dirty="0"/>
              <a:t> or </a:t>
            </a:r>
            <a:r>
              <a:rPr lang="en-US" sz="3200" b="1" dirty="0"/>
              <a:t>Receive-As</a:t>
            </a:r>
            <a:r>
              <a:rPr lang="en-US" sz="3200" dirty="0"/>
              <a:t> permissions to all mailboxes that will be migrated</a:t>
            </a:r>
          </a:p>
          <a:p>
            <a:r>
              <a:rPr lang="en-US" sz="3200" b="1" dirty="0" smtClean="0">
                <a:solidFill>
                  <a:schemeClr val="bg2"/>
                </a:solidFill>
              </a:rPr>
              <a:t>Directory Sync</a:t>
            </a:r>
            <a:r>
              <a:rPr lang="en-US" sz="3200" dirty="0" smtClean="0">
                <a:solidFill>
                  <a:schemeClr val="bg2"/>
                </a:solidFill>
              </a:rPr>
              <a:t> tool </a:t>
            </a:r>
            <a:r>
              <a:rPr lang="en-US" sz="3200" b="1" dirty="0" smtClean="0">
                <a:solidFill>
                  <a:schemeClr val="bg2"/>
                </a:solidFill>
              </a:rPr>
              <a:t>disabled</a:t>
            </a:r>
            <a:r>
              <a:rPr lang="en-US" sz="3200" dirty="0" smtClean="0">
                <a:solidFill>
                  <a:schemeClr val="bg2"/>
                </a:solidFill>
              </a:rPr>
              <a:t> in </a:t>
            </a:r>
            <a:r>
              <a:rPr lang="en-US" sz="3200" dirty="0"/>
              <a:t>O365 tenant</a:t>
            </a:r>
            <a:endParaRPr lang="en-US" sz="3200" dirty="0" smtClean="0">
              <a:solidFill>
                <a:schemeClr val="bg2"/>
              </a:solidFill>
            </a:endParaRPr>
          </a:p>
          <a:p>
            <a:r>
              <a:rPr lang="en-US" sz="3200" b="1" dirty="0"/>
              <a:t>SMTP </a:t>
            </a:r>
            <a:r>
              <a:rPr lang="en-US" sz="3200" b="1" dirty="0" smtClean="0"/>
              <a:t>domains</a:t>
            </a:r>
            <a:r>
              <a:rPr lang="en-US" sz="3200" dirty="0" smtClean="0"/>
              <a:t> </a:t>
            </a:r>
            <a:r>
              <a:rPr lang="en-US" sz="3200" dirty="0"/>
              <a:t>configured in </a:t>
            </a:r>
            <a:r>
              <a:rPr lang="en-US" sz="3200" dirty="0" smtClean="0"/>
              <a:t>O365 tenant</a:t>
            </a:r>
            <a:endParaRPr lang="en-US" sz="3200" dirty="0">
              <a:solidFill>
                <a:schemeClr val="bg2"/>
              </a:solidFill>
            </a:endParaRPr>
          </a:p>
        </p:txBody>
      </p:sp>
      <p:sp>
        <p:nvSpPr>
          <p:cNvPr id="2" name="Slide Number Placeholder 1"/>
          <p:cNvSpPr>
            <a:spLocks noGrp="1"/>
          </p:cNvSpPr>
          <p:nvPr>
            <p:ph type="sldNum" sz="quarter" idx="12"/>
          </p:nvPr>
        </p:nvSpPr>
        <p:spPr/>
        <p:txBody>
          <a:bodyPr/>
          <a:lstStyle/>
          <a:p>
            <a:fld id="{727B4C2D-45E2-4621-8491-2995EB46A674}" type="slidenum">
              <a:rPr lang="en-US" smtClean="0"/>
              <a:pPr/>
              <a:t>17</a:t>
            </a:fld>
            <a:endParaRPr lang="en-US" dirty="0"/>
          </a:p>
        </p:txBody>
      </p:sp>
    </p:spTree>
    <p:extLst>
      <p:ext uri="{BB962C8B-B14F-4D97-AF65-F5344CB8AC3E}">
        <p14:creationId xmlns:p14="http://schemas.microsoft.com/office/powerpoint/2010/main" val="874345841"/>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mtClean="0"/>
              <a:t>CEM accounts and passwords</a:t>
            </a:r>
            <a:endParaRPr lang="en-US" dirty="0"/>
          </a:p>
        </p:txBody>
      </p:sp>
      <p:sp>
        <p:nvSpPr>
          <p:cNvPr id="3" name="Text Placeholder 2"/>
          <p:cNvSpPr>
            <a:spLocks noGrp="1"/>
          </p:cNvSpPr>
          <p:nvPr>
            <p:ph type="body" sz="quarter" idx="10"/>
          </p:nvPr>
        </p:nvSpPr>
        <p:spPr/>
        <p:txBody>
          <a:bodyPr/>
          <a:lstStyle/>
          <a:p>
            <a:r>
              <a:rPr lang="en-US" sz="3600" dirty="0">
                <a:solidFill>
                  <a:schemeClr val="tx2"/>
                </a:solidFill>
                <a:latin typeface="+mj-lt"/>
              </a:rPr>
              <a:t>Accounts </a:t>
            </a:r>
            <a:r>
              <a:rPr lang="en-US" sz="3600" dirty="0" smtClean="0">
                <a:solidFill>
                  <a:schemeClr val="tx2"/>
                </a:solidFill>
                <a:latin typeface="+mj-lt"/>
              </a:rPr>
              <a:t>provisioning</a:t>
            </a:r>
            <a:endParaRPr lang="en-US" sz="3600" dirty="0">
              <a:solidFill>
                <a:schemeClr val="tx2"/>
              </a:solidFill>
              <a:latin typeface="+mj-lt"/>
            </a:endParaRPr>
          </a:p>
          <a:p>
            <a:pPr lvl="1"/>
            <a:r>
              <a:rPr lang="en-US" b="1" dirty="0"/>
              <a:t>Migration tool </a:t>
            </a:r>
            <a:r>
              <a:rPr lang="en-US" dirty="0"/>
              <a:t>creates users, mailboxes, DLs and contacts</a:t>
            </a:r>
          </a:p>
          <a:p>
            <a:pPr lvl="1"/>
            <a:r>
              <a:rPr lang="en-US" dirty="0"/>
              <a:t>Migration enables replies to migrated messages</a:t>
            </a:r>
            <a:br>
              <a:rPr lang="en-US" dirty="0"/>
            </a:br>
            <a:r>
              <a:rPr lang="en-US" dirty="0"/>
              <a:t>(i.e. provision process brings over the </a:t>
            </a:r>
            <a:r>
              <a:rPr lang="en-US" b="1" dirty="0"/>
              <a:t>Legacy DNs</a:t>
            </a:r>
            <a:r>
              <a:rPr lang="en-US" dirty="0"/>
              <a:t>)</a:t>
            </a:r>
          </a:p>
          <a:p>
            <a:r>
              <a:rPr lang="en-US" sz="3600" dirty="0">
                <a:solidFill>
                  <a:schemeClr val="tx2"/>
                </a:solidFill>
                <a:latin typeface="+mj-lt"/>
              </a:rPr>
              <a:t>Passwords</a:t>
            </a:r>
            <a:endParaRPr lang="en-US" dirty="0">
              <a:solidFill>
                <a:schemeClr val="tx2"/>
              </a:solidFill>
              <a:latin typeface="+mj-lt"/>
            </a:endParaRPr>
          </a:p>
          <a:p>
            <a:pPr lvl="1"/>
            <a:r>
              <a:rPr lang="en-US" dirty="0"/>
              <a:t>No access to </a:t>
            </a:r>
            <a:r>
              <a:rPr lang="en-US" b="1" dirty="0"/>
              <a:t>passwords from source directory</a:t>
            </a:r>
          </a:p>
          <a:p>
            <a:pPr lvl="1"/>
            <a:r>
              <a:rPr lang="en-US" b="1" dirty="0"/>
              <a:t>New passwords </a:t>
            </a:r>
            <a:r>
              <a:rPr lang="en-US" dirty="0"/>
              <a:t>created for all users </a:t>
            </a:r>
          </a:p>
          <a:p>
            <a:pPr lvl="1"/>
            <a:r>
              <a:rPr lang="en-US" dirty="0"/>
              <a:t>A link to download passwords is sent to </a:t>
            </a:r>
            <a:r>
              <a:rPr lang="en-US" b="1" dirty="0"/>
              <a:t>admin</a:t>
            </a:r>
          </a:p>
          <a:p>
            <a:pPr lvl="1"/>
            <a:r>
              <a:rPr lang="en-US" dirty="0"/>
              <a:t>Users must </a:t>
            </a:r>
            <a:r>
              <a:rPr lang="en-US" b="1" dirty="0"/>
              <a:t>change password </a:t>
            </a:r>
            <a:r>
              <a:rPr lang="en-US" dirty="0"/>
              <a:t>on their first login </a:t>
            </a:r>
          </a:p>
        </p:txBody>
      </p:sp>
      <p:sp>
        <p:nvSpPr>
          <p:cNvPr id="2" name="Slide Number Placeholder 1"/>
          <p:cNvSpPr>
            <a:spLocks noGrp="1"/>
          </p:cNvSpPr>
          <p:nvPr>
            <p:ph type="sldNum" sz="quarter" idx="12"/>
          </p:nvPr>
        </p:nvSpPr>
        <p:spPr/>
        <p:txBody>
          <a:bodyPr/>
          <a:lstStyle/>
          <a:p>
            <a:fld id="{727B4C2D-45E2-4621-8491-2995EB46A674}" type="slidenum">
              <a:rPr lang="en-US" smtClean="0"/>
              <a:pPr/>
              <a:t>18</a:t>
            </a:fld>
            <a:endParaRPr lang="en-US" dirty="0"/>
          </a:p>
        </p:txBody>
      </p:sp>
    </p:spTree>
    <p:extLst>
      <p:ext uri="{BB962C8B-B14F-4D97-AF65-F5344CB8AC3E}">
        <p14:creationId xmlns:p14="http://schemas.microsoft.com/office/powerpoint/2010/main" val="965774680"/>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CEM – Data Migration Scope</a:t>
            </a:r>
            <a:endParaRPr lang="en-US" dirty="0"/>
          </a:p>
        </p:txBody>
      </p:sp>
      <p:sp>
        <p:nvSpPr>
          <p:cNvPr id="3" name="Slide Number Placeholder 2"/>
          <p:cNvSpPr>
            <a:spLocks noGrp="1"/>
          </p:cNvSpPr>
          <p:nvPr>
            <p:ph type="sldNum" sz="quarter" idx="12"/>
          </p:nvPr>
        </p:nvSpPr>
        <p:spPr>
          <a:xfrm>
            <a:off x="520700" y="6399557"/>
            <a:ext cx="560686" cy="219456"/>
          </a:xfrm>
          <a:prstGeom prst="rect">
            <a:avLst/>
          </a:prstGeom>
        </p:spPr>
        <p:txBody>
          <a:bodyPr/>
          <a:lstStyle/>
          <a:p>
            <a:fld id="{727B4C2D-45E2-4621-8491-2995EB46A674}" type="slidenum">
              <a:rPr lang="en-US" smtClean="0"/>
              <a:pPr/>
              <a:t>19</a:t>
            </a:fld>
            <a:endParaRPr lang="en-US" dirty="0"/>
          </a:p>
        </p:txBody>
      </p:sp>
      <p:sp>
        <p:nvSpPr>
          <p:cNvPr id="11" name="Rectangle 10"/>
          <p:cNvSpPr/>
          <p:nvPr/>
        </p:nvSpPr>
        <p:spPr bwMode="auto">
          <a:xfrm>
            <a:off x="548640" y="1371600"/>
            <a:ext cx="5212080" cy="4572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t" anchorCtr="0" forceAA="0" compatLnSpc="1">
            <a:prstTxWarp prst="textNoShape">
              <a:avLst/>
            </a:prstTxWarp>
            <a:noAutofit/>
          </a:bodyPr>
          <a:lstStyle/>
          <a:p>
            <a:pPr lvl="0" algn="ctr" defTabSz="914099" fontAlgn="base">
              <a:spcBef>
                <a:spcPct val="0"/>
              </a:spcBef>
              <a:spcAft>
                <a:spcPct val="0"/>
              </a:spcAft>
            </a:pPr>
            <a:r>
              <a:rPr lang="en-US" sz="3200" b="1" kern="0" dirty="0" smtClean="0">
                <a:solidFill>
                  <a:schemeClr val="bg1"/>
                </a:solidFill>
              </a:rPr>
              <a:t>Migrated</a:t>
            </a:r>
          </a:p>
          <a:p>
            <a:pPr marL="457200" indent="-457200">
              <a:spcAft>
                <a:spcPts val="600"/>
              </a:spcAft>
              <a:buFont typeface="Wingdings" pitchFamily="2" charset="2"/>
              <a:buChar char="§"/>
            </a:pPr>
            <a:r>
              <a:rPr lang="en-US" sz="2800" dirty="0" smtClean="0">
                <a:solidFill>
                  <a:schemeClr val="bg1"/>
                </a:solidFill>
                <a:latin typeface="+mj-lt"/>
              </a:rPr>
              <a:t>Mail </a:t>
            </a:r>
            <a:r>
              <a:rPr lang="en-US" sz="2800" dirty="0">
                <a:solidFill>
                  <a:schemeClr val="bg1"/>
                </a:solidFill>
                <a:latin typeface="+mj-lt"/>
              </a:rPr>
              <a:t>messages </a:t>
            </a:r>
            <a:r>
              <a:rPr lang="en-US" sz="2800" dirty="0" smtClean="0">
                <a:solidFill>
                  <a:schemeClr val="bg1"/>
                </a:solidFill>
                <a:latin typeface="+mj-lt"/>
              </a:rPr>
              <a:t>and folders</a:t>
            </a:r>
            <a:endParaRPr lang="en-US" sz="2800" dirty="0">
              <a:solidFill>
                <a:schemeClr val="bg1"/>
              </a:solidFill>
              <a:latin typeface="+mj-lt"/>
            </a:endParaRPr>
          </a:p>
          <a:p>
            <a:pPr marL="457200" indent="-457200">
              <a:spcAft>
                <a:spcPts val="600"/>
              </a:spcAft>
              <a:buFont typeface="Wingdings" pitchFamily="2" charset="2"/>
              <a:buChar char="§"/>
            </a:pPr>
            <a:r>
              <a:rPr lang="en-US" sz="2800" dirty="0" smtClean="0">
                <a:latin typeface="+mj-lt"/>
              </a:rPr>
              <a:t>Rules and categories</a:t>
            </a:r>
            <a:endParaRPr lang="en-US" sz="2800" dirty="0">
              <a:latin typeface="+mj-lt"/>
            </a:endParaRPr>
          </a:p>
          <a:p>
            <a:pPr marL="457200" indent="-457200">
              <a:spcAft>
                <a:spcPts val="600"/>
              </a:spcAft>
              <a:buFont typeface="Wingdings" pitchFamily="2" charset="2"/>
              <a:buChar char="§"/>
            </a:pPr>
            <a:r>
              <a:rPr lang="en-US" sz="2800" dirty="0" smtClean="0">
                <a:solidFill>
                  <a:schemeClr val="bg1"/>
                </a:solidFill>
                <a:latin typeface="+mj-lt"/>
              </a:rPr>
              <a:t>Calendar (normal, recurring)</a:t>
            </a:r>
          </a:p>
          <a:p>
            <a:pPr marL="457200" indent="-457200">
              <a:spcAft>
                <a:spcPts val="600"/>
              </a:spcAft>
              <a:buFont typeface="Wingdings" pitchFamily="2" charset="2"/>
              <a:buChar char="§"/>
            </a:pPr>
            <a:r>
              <a:rPr lang="en-US" sz="2800" dirty="0" smtClean="0">
                <a:solidFill>
                  <a:schemeClr val="bg1"/>
                </a:solidFill>
                <a:latin typeface="+mj-lt"/>
              </a:rPr>
              <a:t>Out-of-Office settings</a:t>
            </a:r>
          </a:p>
          <a:p>
            <a:pPr marL="457200" indent="-457200">
              <a:spcAft>
                <a:spcPts val="600"/>
              </a:spcAft>
              <a:buFont typeface="Wingdings" pitchFamily="2" charset="2"/>
              <a:buChar char="§"/>
            </a:pPr>
            <a:r>
              <a:rPr lang="en-US" sz="2800" dirty="0" smtClean="0">
                <a:solidFill>
                  <a:schemeClr val="bg1"/>
                </a:solidFill>
                <a:latin typeface="+mj-lt"/>
              </a:rPr>
              <a:t>Contacts</a:t>
            </a:r>
          </a:p>
          <a:p>
            <a:pPr marL="457200" indent="-457200">
              <a:spcAft>
                <a:spcPts val="600"/>
              </a:spcAft>
              <a:buFont typeface="Wingdings" pitchFamily="2" charset="2"/>
              <a:buChar char="§"/>
            </a:pPr>
            <a:r>
              <a:rPr lang="en-US" sz="2800" dirty="0" smtClean="0">
                <a:solidFill>
                  <a:schemeClr val="bg1"/>
                </a:solidFill>
                <a:latin typeface="+mj-lt"/>
              </a:rPr>
              <a:t>Tasks</a:t>
            </a:r>
          </a:p>
          <a:p>
            <a:pPr marL="457200" indent="-457200">
              <a:spcAft>
                <a:spcPts val="600"/>
              </a:spcAft>
              <a:buFont typeface="Wingdings" pitchFamily="2" charset="2"/>
              <a:buChar char="§"/>
            </a:pPr>
            <a:r>
              <a:rPr lang="en-US" sz="2800" dirty="0" smtClean="0">
                <a:solidFill>
                  <a:schemeClr val="bg1"/>
                </a:solidFill>
                <a:latin typeface="+mj-lt"/>
              </a:rPr>
              <a:t>Delegates and folder perms</a:t>
            </a:r>
          </a:p>
          <a:p>
            <a:pPr marL="457200" indent="-457200">
              <a:spcAft>
                <a:spcPts val="600"/>
              </a:spcAft>
              <a:buFont typeface="Wingdings" pitchFamily="2" charset="2"/>
              <a:buChar char="§"/>
            </a:pPr>
            <a:r>
              <a:rPr lang="en-US" sz="2800" dirty="0" smtClean="0">
                <a:solidFill>
                  <a:schemeClr val="bg1"/>
                </a:solidFill>
                <a:latin typeface="+mj-lt"/>
              </a:rPr>
              <a:t>Outlook settings (e.g. favorites)</a:t>
            </a:r>
            <a:endParaRPr lang="en-US" sz="2800" dirty="0">
              <a:solidFill>
                <a:schemeClr val="bg1"/>
              </a:solidFill>
              <a:latin typeface="+mj-lt"/>
            </a:endParaRPr>
          </a:p>
        </p:txBody>
      </p:sp>
      <p:sp>
        <p:nvSpPr>
          <p:cNvPr id="12" name="Rectangle 11"/>
          <p:cNvSpPr/>
          <p:nvPr/>
        </p:nvSpPr>
        <p:spPr bwMode="auto">
          <a:xfrm>
            <a:off x="6367808" y="1371600"/>
            <a:ext cx="5212080" cy="457200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t" anchorCtr="0" forceAA="0" compatLnSpc="1">
            <a:prstTxWarp prst="textNoShape">
              <a:avLst/>
            </a:prstTxWarp>
            <a:noAutofit/>
          </a:bodyPr>
          <a:lstStyle/>
          <a:p>
            <a:pPr lvl="0" algn="ctr" defTabSz="914099" fontAlgn="base">
              <a:spcBef>
                <a:spcPct val="0"/>
              </a:spcBef>
              <a:spcAft>
                <a:spcPct val="0"/>
              </a:spcAft>
            </a:pPr>
            <a:r>
              <a:rPr lang="en-US" sz="3200" b="1" kern="0" dirty="0" smtClean="0">
                <a:solidFill>
                  <a:schemeClr val="bg1"/>
                </a:solidFill>
              </a:rPr>
              <a:t>Not Migrated</a:t>
            </a:r>
          </a:p>
          <a:p>
            <a:pPr marL="457200" indent="-457200">
              <a:buFont typeface="Wingdings" pitchFamily="2" charset="2"/>
              <a:buChar char="§"/>
            </a:pPr>
            <a:r>
              <a:rPr lang="en-US" sz="2800" dirty="0" smtClean="0">
                <a:solidFill>
                  <a:schemeClr val="bg1"/>
                </a:solidFill>
                <a:latin typeface="+mj-lt"/>
              </a:rPr>
              <a:t>Security </a:t>
            </a:r>
            <a:r>
              <a:rPr lang="en-US" sz="2800" dirty="0">
                <a:solidFill>
                  <a:schemeClr val="bg1"/>
                </a:solidFill>
                <a:latin typeface="+mj-lt"/>
              </a:rPr>
              <a:t>Groups, </a:t>
            </a:r>
            <a:r>
              <a:rPr lang="en-US" sz="2800" dirty="0" smtClean="0">
                <a:solidFill>
                  <a:schemeClr val="bg1"/>
                </a:solidFill>
                <a:latin typeface="+mj-lt"/>
              </a:rPr>
              <a:t>DDLs</a:t>
            </a:r>
          </a:p>
          <a:p>
            <a:pPr marL="457200" indent="-457200">
              <a:buFont typeface="Wingdings" pitchFamily="2" charset="2"/>
              <a:buChar char="§"/>
            </a:pPr>
            <a:r>
              <a:rPr lang="en-US" sz="2800" dirty="0" smtClean="0">
                <a:solidFill>
                  <a:schemeClr val="bg1"/>
                </a:solidFill>
                <a:latin typeface="+mj-lt"/>
              </a:rPr>
              <a:t>System mailboxes</a:t>
            </a:r>
          </a:p>
          <a:p>
            <a:pPr marL="457200" indent="-457200">
              <a:buFont typeface="Wingdings" pitchFamily="2" charset="2"/>
              <a:buChar char="§"/>
            </a:pPr>
            <a:r>
              <a:rPr lang="en-US" sz="2800" dirty="0" smtClean="0">
                <a:solidFill>
                  <a:schemeClr val="bg1"/>
                </a:solidFill>
                <a:latin typeface="+mj-lt"/>
              </a:rPr>
              <a:t>Dumpster</a:t>
            </a:r>
          </a:p>
          <a:p>
            <a:pPr marL="457200" indent="-457200">
              <a:buFont typeface="Wingdings" pitchFamily="2" charset="2"/>
              <a:buChar char="§"/>
            </a:pPr>
            <a:r>
              <a:rPr lang="en-US" sz="2800" dirty="0" smtClean="0">
                <a:solidFill>
                  <a:schemeClr val="bg1"/>
                </a:solidFill>
                <a:latin typeface="+mj-lt"/>
              </a:rPr>
              <a:t>Send-As Permissions</a:t>
            </a:r>
          </a:p>
          <a:p>
            <a:pPr marL="457200" indent="-457200">
              <a:buFont typeface="Wingdings" pitchFamily="2" charset="2"/>
              <a:buChar char="§"/>
            </a:pPr>
            <a:r>
              <a:rPr lang="en-US" sz="2800" dirty="0" smtClean="0">
                <a:solidFill>
                  <a:schemeClr val="bg1"/>
                </a:solidFill>
                <a:latin typeface="+mj-lt"/>
              </a:rPr>
              <a:t>Messages </a:t>
            </a:r>
            <a:r>
              <a:rPr lang="en-US" sz="2800" dirty="0">
                <a:solidFill>
                  <a:schemeClr val="bg1"/>
                </a:solidFill>
                <a:latin typeface="+mj-lt"/>
              </a:rPr>
              <a:t>larger than </a:t>
            </a:r>
            <a:r>
              <a:rPr lang="en-US" sz="2800" dirty="0" smtClean="0">
                <a:solidFill>
                  <a:schemeClr val="bg1"/>
                </a:solidFill>
                <a:latin typeface="+mj-lt"/>
              </a:rPr>
              <a:t>25 MB</a:t>
            </a:r>
            <a:endParaRPr lang="en-US" sz="2800" dirty="0">
              <a:solidFill>
                <a:schemeClr val="bg1"/>
              </a:solidFill>
              <a:latin typeface="+mj-lt"/>
            </a:endParaRPr>
          </a:p>
        </p:txBody>
      </p:sp>
    </p:spTree>
    <p:extLst>
      <p:ext uri="{BB962C8B-B14F-4D97-AF65-F5344CB8AC3E}">
        <p14:creationId xmlns:p14="http://schemas.microsoft.com/office/powerpoint/2010/main" val="1570642652"/>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CEM – Data Migration Scope</a:t>
            </a:r>
            <a:endParaRPr lang="en-US" dirty="0"/>
          </a:p>
        </p:txBody>
      </p:sp>
      <p:sp>
        <p:nvSpPr>
          <p:cNvPr id="5" name="Text Placeholder 4"/>
          <p:cNvSpPr>
            <a:spLocks noGrp="1"/>
          </p:cNvSpPr>
          <p:nvPr>
            <p:ph type="body" sz="quarter" idx="10"/>
          </p:nvPr>
        </p:nvSpPr>
        <p:spPr>
          <a:xfrm>
            <a:off x="519112" y="1447799"/>
            <a:ext cx="11149013" cy="2215991"/>
          </a:xfrm>
        </p:spPr>
        <p:txBody>
          <a:bodyPr>
            <a:spAutoFit/>
          </a:bodyPr>
          <a:lstStyle/>
          <a:p>
            <a:r>
              <a:rPr lang="en-US" sz="3200" dirty="0" smtClean="0">
                <a:solidFill>
                  <a:schemeClr val="bg2"/>
                </a:solidFill>
              </a:rPr>
              <a:t>Partial </a:t>
            </a:r>
            <a:r>
              <a:rPr lang="en-US" sz="3200" dirty="0">
                <a:solidFill>
                  <a:schemeClr val="bg2"/>
                </a:solidFill>
              </a:rPr>
              <a:t>migrations are not possible (folder exclusion, time range)</a:t>
            </a:r>
          </a:p>
          <a:p>
            <a:pPr>
              <a:lnSpc>
                <a:spcPct val="100000"/>
              </a:lnSpc>
            </a:pPr>
            <a:r>
              <a:rPr lang="en-US" sz="3200" dirty="0" smtClean="0"/>
              <a:t>Mailboxes </a:t>
            </a:r>
            <a:r>
              <a:rPr lang="en-US" sz="3200" dirty="0"/>
              <a:t>enabled for Unified Messaging cannot be migrated</a:t>
            </a:r>
          </a:p>
          <a:p>
            <a:pPr>
              <a:lnSpc>
                <a:spcPct val="100000"/>
              </a:lnSpc>
            </a:pPr>
            <a:r>
              <a:rPr lang="en-US" sz="3200" dirty="0"/>
              <a:t>Existing cached-mode files (OST files) cannot be preserved</a:t>
            </a:r>
          </a:p>
          <a:p>
            <a:pPr lvl="1">
              <a:lnSpc>
                <a:spcPct val="100000"/>
              </a:lnSpc>
            </a:pPr>
            <a:endParaRPr lang="en-US" sz="3200" dirty="0"/>
          </a:p>
        </p:txBody>
      </p:sp>
      <p:sp>
        <p:nvSpPr>
          <p:cNvPr id="2" name="Slide Number Placeholder 1"/>
          <p:cNvSpPr>
            <a:spLocks noGrp="1"/>
          </p:cNvSpPr>
          <p:nvPr>
            <p:ph type="sldNum" sz="quarter" idx="12"/>
          </p:nvPr>
        </p:nvSpPr>
        <p:spPr/>
        <p:txBody>
          <a:bodyPr/>
          <a:lstStyle/>
          <a:p>
            <a:fld id="{727B4C2D-45E2-4621-8491-2995EB46A674}" type="slidenum">
              <a:rPr lang="en-US" smtClean="0"/>
              <a:pPr/>
              <a:t>20</a:t>
            </a:fld>
            <a:endParaRPr lang="en-US" dirty="0"/>
          </a:p>
        </p:txBody>
      </p:sp>
    </p:spTree>
    <p:extLst>
      <p:ext uri="{BB962C8B-B14F-4D97-AF65-F5344CB8AC3E}">
        <p14:creationId xmlns:p14="http://schemas.microsoft.com/office/powerpoint/2010/main" val="2154034276"/>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CEM – User Experience</a:t>
            </a:r>
            <a:endParaRPr lang="en-US" dirty="0"/>
          </a:p>
        </p:txBody>
      </p:sp>
      <p:sp>
        <p:nvSpPr>
          <p:cNvPr id="5" name="Text Placeholder 4"/>
          <p:cNvSpPr>
            <a:spLocks noGrp="1"/>
          </p:cNvSpPr>
          <p:nvPr>
            <p:ph type="body" sz="quarter" idx="10"/>
          </p:nvPr>
        </p:nvSpPr>
        <p:spPr>
          <a:xfrm>
            <a:off x="519112" y="1447799"/>
            <a:ext cx="11149013" cy="2523768"/>
          </a:xfrm>
        </p:spPr>
        <p:txBody>
          <a:bodyPr>
            <a:spAutoFit/>
          </a:bodyPr>
          <a:lstStyle/>
          <a:p>
            <a:pPr>
              <a:spcBef>
                <a:spcPts val="0"/>
              </a:spcBef>
              <a:spcAft>
                <a:spcPts val="1200"/>
              </a:spcAft>
            </a:pPr>
            <a:r>
              <a:rPr lang="en-US" sz="3200" dirty="0"/>
              <a:t>Admin needs to </a:t>
            </a:r>
            <a:r>
              <a:rPr lang="en-US" sz="3200" b="1" dirty="0"/>
              <a:t>distribute new passwords </a:t>
            </a:r>
            <a:r>
              <a:rPr lang="en-US" sz="3200" dirty="0"/>
              <a:t>to </a:t>
            </a:r>
            <a:r>
              <a:rPr lang="en-US" sz="3200" dirty="0" smtClean="0"/>
              <a:t>users</a:t>
            </a:r>
            <a:endParaRPr lang="en-US" sz="3200" dirty="0"/>
          </a:p>
          <a:p>
            <a:pPr>
              <a:spcBef>
                <a:spcPts val="0"/>
              </a:spcBef>
              <a:spcAft>
                <a:spcPts val="1200"/>
              </a:spcAft>
            </a:pPr>
            <a:r>
              <a:rPr lang="en-US" sz="3200" b="1" dirty="0"/>
              <a:t>Users create their new Outlook profile </a:t>
            </a:r>
            <a:r>
              <a:rPr lang="en-US" sz="3200" dirty="0"/>
              <a:t>using </a:t>
            </a:r>
            <a:r>
              <a:rPr lang="en-US" sz="3200" dirty="0" smtClean="0"/>
              <a:t>O365 username and new passwords (</a:t>
            </a:r>
            <a:r>
              <a:rPr lang="en-US" sz="3200" dirty="0" err="1" smtClean="0"/>
              <a:t>Autodiscover</a:t>
            </a:r>
            <a:r>
              <a:rPr lang="en-US" sz="3200" dirty="0" smtClean="0"/>
              <a:t>)</a:t>
            </a:r>
            <a:endParaRPr lang="en-US" sz="3200" dirty="0"/>
          </a:p>
          <a:p>
            <a:pPr>
              <a:spcBef>
                <a:spcPts val="0"/>
              </a:spcBef>
              <a:spcAft>
                <a:spcPts val="1200"/>
              </a:spcAft>
            </a:pPr>
            <a:r>
              <a:rPr lang="en-US" sz="3200" dirty="0"/>
              <a:t>All mail is downloaded from the Office 365 mailbox </a:t>
            </a:r>
            <a:r>
              <a:rPr lang="en-US" sz="3200" dirty="0" smtClean="0"/>
              <a:t/>
            </a:r>
            <a:br>
              <a:rPr lang="en-US" sz="3200" dirty="0" smtClean="0"/>
            </a:br>
            <a:r>
              <a:rPr lang="en-US" sz="3200" dirty="0" smtClean="0"/>
              <a:t>(</a:t>
            </a:r>
            <a:r>
              <a:rPr lang="en-US" sz="3200" dirty="0"/>
              <a:t>i.e. the </a:t>
            </a:r>
            <a:r>
              <a:rPr lang="en-US" sz="3200" b="1" dirty="0"/>
              <a:t>OST</a:t>
            </a:r>
            <a:r>
              <a:rPr lang="en-US" sz="3200" dirty="0"/>
              <a:t> file must be recreated)</a:t>
            </a:r>
          </a:p>
        </p:txBody>
      </p:sp>
      <p:sp>
        <p:nvSpPr>
          <p:cNvPr id="2" name="Slide Number Placeholder 1"/>
          <p:cNvSpPr>
            <a:spLocks noGrp="1"/>
          </p:cNvSpPr>
          <p:nvPr>
            <p:ph type="sldNum" sz="quarter" idx="12"/>
          </p:nvPr>
        </p:nvSpPr>
        <p:spPr/>
        <p:txBody>
          <a:bodyPr/>
          <a:lstStyle/>
          <a:p>
            <a:fld id="{727B4C2D-45E2-4621-8491-2995EB46A674}" type="slidenum">
              <a:rPr lang="en-US" smtClean="0"/>
              <a:pPr/>
              <a:t>21</a:t>
            </a:fld>
            <a:endParaRPr lang="en-US" dirty="0"/>
          </a:p>
        </p:txBody>
      </p:sp>
    </p:spTree>
    <p:extLst>
      <p:ext uri="{BB962C8B-B14F-4D97-AF65-F5344CB8AC3E}">
        <p14:creationId xmlns:p14="http://schemas.microsoft.com/office/powerpoint/2010/main" val="3233772625"/>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Rectangle 75"/>
          <p:cNvSpPr/>
          <p:nvPr/>
        </p:nvSpPr>
        <p:spPr bwMode="auto">
          <a:xfrm>
            <a:off x="2000359" y="1371600"/>
            <a:ext cx="1280160" cy="4572000"/>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en-US" sz="2000" b="1" kern="0" dirty="0" smtClean="0">
              <a:solidFill>
                <a:srgbClr val="FFFFFF"/>
              </a:solidFill>
              <a:latin typeface="Segoe UI Light"/>
            </a:endParaRPr>
          </a:p>
          <a:p>
            <a:pPr algn="ctr" defTabSz="914099" fontAlgn="base">
              <a:spcBef>
                <a:spcPct val="0"/>
              </a:spcBef>
              <a:spcAft>
                <a:spcPct val="0"/>
              </a:spcAft>
            </a:pPr>
            <a:r>
              <a:rPr lang="en-US" sz="2000" b="1" kern="0" dirty="0" smtClean="0">
                <a:solidFill>
                  <a:srgbClr val="FFFFFF"/>
                </a:solidFill>
                <a:latin typeface="Segoe UI Light"/>
              </a:rPr>
              <a:t>Wizard:</a:t>
            </a:r>
          </a:p>
          <a:p>
            <a:pPr algn="ctr" defTabSz="914099" fontAlgn="base">
              <a:spcBef>
                <a:spcPct val="0"/>
              </a:spcBef>
              <a:spcAft>
                <a:spcPct val="0"/>
              </a:spcAft>
            </a:pPr>
            <a:endParaRPr lang="en-US" sz="2000" b="1" kern="0" dirty="0" smtClean="0">
              <a:solidFill>
                <a:srgbClr val="FFFFFF"/>
              </a:solidFill>
              <a:latin typeface="Segoe UI Light"/>
            </a:endParaRPr>
          </a:p>
          <a:p>
            <a:pPr algn="ctr" defTabSz="914099" fontAlgn="base">
              <a:spcBef>
                <a:spcPct val="0"/>
              </a:spcBef>
              <a:spcAft>
                <a:spcPct val="0"/>
              </a:spcAft>
            </a:pPr>
            <a:r>
              <a:rPr lang="en-US" sz="2000" b="1" kern="0" dirty="0" smtClean="0">
                <a:solidFill>
                  <a:srgbClr val="FFFFFF"/>
                </a:solidFill>
                <a:latin typeface="Segoe UI Light"/>
              </a:rPr>
              <a:t>Enter server settings and admin</a:t>
            </a:r>
          </a:p>
          <a:p>
            <a:pPr algn="ctr" defTabSz="914099" fontAlgn="base">
              <a:spcBef>
                <a:spcPct val="0"/>
              </a:spcBef>
              <a:spcAft>
                <a:spcPct val="0"/>
              </a:spcAft>
            </a:pPr>
            <a:r>
              <a:rPr lang="en-US" sz="2000" b="1" kern="0" dirty="0" err="1" smtClean="0">
                <a:solidFill>
                  <a:srgbClr val="FFFFFF"/>
                </a:solidFill>
                <a:latin typeface="Segoe UI Light"/>
              </a:rPr>
              <a:t>creds</a:t>
            </a:r>
            <a:endParaRPr lang="en-US" sz="2000" b="1" kern="0" dirty="0">
              <a:solidFill>
                <a:srgbClr val="FFFFFF"/>
              </a:solidFill>
              <a:latin typeface="Segoe UI Light"/>
            </a:endParaRPr>
          </a:p>
        </p:txBody>
      </p:sp>
      <p:sp>
        <p:nvSpPr>
          <p:cNvPr id="16" name="Rectangle 15"/>
          <p:cNvSpPr/>
          <p:nvPr/>
        </p:nvSpPr>
        <p:spPr bwMode="auto">
          <a:xfrm>
            <a:off x="4738685" y="3708400"/>
            <a:ext cx="1280160" cy="224028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en-US" sz="2000" b="1" kern="0" dirty="0" smtClean="0">
              <a:solidFill>
                <a:srgbClr val="FFFFFF"/>
              </a:solidFill>
              <a:latin typeface="Segoe UI Light"/>
            </a:endParaRPr>
          </a:p>
          <a:p>
            <a:pPr algn="ctr" defTabSz="914099" fontAlgn="base">
              <a:spcBef>
                <a:spcPct val="0"/>
              </a:spcBef>
              <a:spcAft>
                <a:spcPct val="0"/>
              </a:spcAft>
            </a:pPr>
            <a:endParaRPr lang="en-US" sz="2000" b="1" kern="0" dirty="0">
              <a:solidFill>
                <a:srgbClr val="FFFFFF"/>
              </a:solidFill>
              <a:latin typeface="Segoe UI Light"/>
            </a:endParaRPr>
          </a:p>
          <a:p>
            <a:pPr algn="ctr" defTabSz="914099" fontAlgn="base">
              <a:spcBef>
                <a:spcPct val="0"/>
              </a:spcBef>
              <a:spcAft>
                <a:spcPct val="0"/>
              </a:spcAft>
            </a:pPr>
            <a:r>
              <a:rPr lang="en-US" sz="2000" b="1" kern="0" dirty="0" smtClean="0">
                <a:solidFill>
                  <a:srgbClr val="FFFFFF"/>
                </a:solidFill>
                <a:latin typeface="Segoe UI Light"/>
              </a:rPr>
              <a:t>Delta</a:t>
            </a:r>
            <a:endParaRPr lang="en-US" sz="2000" b="1" kern="0" dirty="0">
              <a:solidFill>
                <a:srgbClr val="FFFFFF"/>
              </a:solidFill>
              <a:latin typeface="Segoe UI Light"/>
            </a:endParaRPr>
          </a:p>
          <a:p>
            <a:pPr algn="ctr" defTabSz="914099" fontAlgn="base">
              <a:spcBef>
                <a:spcPct val="0"/>
              </a:spcBef>
              <a:spcAft>
                <a:spcPct val="0"/>
              </a:spcAft>
            </a:pPr>
            <a:r>
              <a:rPr lang="en-US" sz="2000" b="1" kern="0" dirty="0" smtClean="0">
                <a:solidFill>
                  <a:srgbClr val="FFFFFF"/>
                </a:solidFill>
                <a:latin typeface="Segoe UI Light"/>
              </a:rPr>
              <a:t>sync </a:t>
            </a:r>
            <a:endParaRPr lang="en-US" sz="2000" b="1" kern="0" dirty="0">
              <a:solidFill>
                <a:srgbClr val="FFFFFF"/>
              </a:solidFill>
              <a:latin typeface="Segoe UI Light"/>
            </a:endParaRPr>
          </a:p>
          <a:p>
            <a:pPr algn="ctr" defTabSz="914099" fontAlgn="base">
              <a:spcBef>
                <a:spcPct val="0"/>
              </a:spcBef>
              <a:spcAft>
                <a:spcPct val="0"/>
              </a:spcAft>
            </a:pPr>
            <a:r>
              <a:rPr lang="en-US" sz="2000" b="1" kern="0" dirty="0">
                <a:solidFill>
                  <a:srgbClr val="FFFFFF"/>
                </a:solidFill>
                <a:latin typeface="Segoe UI Light"/>
              </a:rPr>
              <a:t>every 24 hours</a:t>
            </a:r>
          </a:p>
        </p:txBody>
      </p:sp>
      <p:sp>
        <p:nvSpPr>
          <p:cNvPr id="17" name="Rectangle 16"/>
          <p:cNvSpPr/>
          <p:nvPr/>
        </p:nvSpPr>
        <p:spPr bwMode="auto">
          <a:xfrm>
            <a:off x="7503009" y="1371600"/>
            <a:ext cx="1280160" cy="4572000"/>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r>
              <a:rPr lang="en-US" sz="2000" b="1" kern="0" dirty="0" smtClean="0">
                <a:solidFill>
                  <a:srgbClr val="FFFFFF"/>
                </a:solidFill>
                <a:latin typeface="Segoe UI Light"/>
              </a:rPr>
              <a:t>Mark migration as complete</a:t>
            </a:r>
            <a:endParaRPr lang="en-US" sz="2000" b="1" kern="0" dirty="0">
              <a:solidFill>
                <a:srgbClr val="FFFFFF"/>
              </a:solidFill>
              <a:latin typeface="Segoe UI Light"/>
            </a:endParaRPr>
          </a:p>
        </p:txBody>
      </p:sp>
      <p:sp>
        <p:nvSpPr>
          <p:cNvPr id="15" name="Rectangle 14"/>
          <p:cNvSpPr/>
          <p:nvPr/>
        </p:nvSpPr>
        <p:spPr bwMode="auto">
          <a:xfrm>
            <a:off x="6130183" y="1371600"/>
            <a:ext cx="1280160" cy="4572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r>
              <a:rPr lang="en-US" sz="2000" b="1" kern="0" dirty="0" smtClean="0">
                <a:solidFill>
                  <a:srgbClr val="FFFFFF"/>
                </a:solidFill>
                <a:latin typeface="Segoe UI Light"/>
              </a:rPr>
              <a:t>Change MX</a:t>
            </a:r>
          </a:p>
          <a:p>
            <a:pPr algn="ctr" defTabSz="914099" fontAlgn="base">
              <a:spcBef>
                <a:spcPct val="0"/>
              </a:spcBef>
              <a:spcAft>
                <a:spcPct val="0"/>
              </a:spcAft>
            </a:pPr>
            <a:r>
              <a:rPr lang="en-US" sz="2000" b="1" kern="0" dirty="0" smtClean="0">
                <a:solidFill>
                  <a:srgbClr val="FFFFFF"/>
                </a:solidFill>
                <a:latin typeface="Segoe UI Light"/>
              </a:rPr>
              <a:t>record</a:t>
            </a:r>
            <a:endParaRPr lang="en-US" sz="2000" b="1" kern="0" dirty="0">
              <a:solidFill>
                <a:srgbClr val="FFFFFF"/>
              </a:solidFill>
              <a:latin typeface="Segoe UI Light"/>
            </a:endParaRPr>
          </a:p>
        </p:txBody>
      </p:sp>
      <p:sp>
        <p:nvSpPr>
          <p:cNvPr id="5" name="Title 4"/>
          <p:cNvSpPr>
            <a:spLocks noGrp="1"/>
          </p:cNvSpPr>
          <p:nvPr>
            <p:ph type="title"/>
          </p:nvPr>
        </p:nvSpPr>
        <p:spPr/>
        <p:txBody>
          <a:bodyPr/>
          <a:lstStyle/>
          <a:p>
            <a:r>
              <a:rPr lang="en-US" dirty="0"/>
              <a:t>C</a:t>
            </a:r>
            <a:r>
              <a:rPr lang="en-US" dirty="0" smtClean="0"/>
              <a:t>EM – Migration Flow</a:t>
            </a:r>
            <a:endParaRPr lang="en-US" dirty="0"/>
          </a:p>
        </p:txBody>
      </p:sp>
      <p:sp>
        <p:nvSpPr>
          <p:cNvPr id="3" name="Slide Number Placeholder 2"/>
          <p:cNvSpPr>
            <a:spLocks noGrp="1"/>
          </p:cNvSpPr>
          <p:nvPr>
            <p:ph type="sldNum" sz="quarter" idx="12"/>
          </p:nvPr>
        </p:nvSpPr>
        <p:spPr>
          <a:xfrm>
            <a:off x="520700" y="6399557"/>
            <a:ext cx="560686" cy="219456"/>
          </a:xfrm>
          <a:prstGeom prst="rect">
            <a:avLst/>
          </a:prstGeom>
        </p:spPr>
        <p:txBody>
          <a:bodyPr/>
          <a:lstStyle/>
          <a:p>
            <a:fld id="{727B4C2D-45E2-4621-8491-2995EB46A674}" type="slidenum">
              <a:rPr lang="en-US" smtClean="0">
                <a:gradFill>
                  <a:gsLst>
                    <a:gs pos="100000">
                      <a:srgbClr val="797A7D"/>
                    </a:gs>
                    <a:gs pos="0">
                      <a:srgbClr val="797A7D"/>
                    </a:gs>
                  </a:gsLst>
                  <a:lin ang="5400000" scaled="0"/>
                </a:gradFill>
              </a:rPr>
              <a:pPr/>
              <a:t>22</a:t>
            </a:fld>
            <a:endParaRPr lang="en-US" dirty="0">
              <a:gradFill>
                <a:gsLst>
                  <a:gs pos="100000">
                    <a:srgbClr val="797A7D"/>
                  </a:gs>
                  <a:gs pos="0">
                    <a:srgbClr val="797A7D"/>
                  </a:gs>
                </a:gsLst>
                <a:lin ang="5400000" scaled="0"/>
              </a:gradFill>
            </a:endParaRPr>
          </a:p>
        </p:txBody>
      </p:sp>
      <p:sp>
        <p:nvSpPr>
          <p:cNvPr id="78" name="Rectangle 77"/>
          <p:cNvSpPr/>
          <p:nvPr/>
        </p:nvSpPr>
        <p:spPr bwMode="auto">
          <a:xfrm>
            <a:off x="4748332" y="1371600"/>
            <a:ext cx="1280160" cy="224028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en-US" sz="2000" b="1" kern="0" dirty="0" smtClean="0">
              <a:solidFill>
                <a:srgbClr val="FFFFFF"/>
              </a:solidFill>
              <a:latin typeface="Segoe UI Light"/>
            </a:endParaRPr>
          </a:p>
          <a:p>
            <a:pPr algn="ctr" defTabSz="914099" fontAlgn="base">
              <a:spcBef>
                <a:spcPct val="0"/>
              </a:spcBef>
              <a:spcAft>
                <a:spcPct val="0"/>
              </a:spcAft>
            </a:pPr>
            <a:r>
              <a:rPr lang="en-US" sz="2000" b="1" kern="0" dirty="0" smtClean="0">
                <a:solidFill>
                  <a:srgbClr val="FFFFFF"/>
                </a:solidFill>
                <a:latin typeface="Segoe UI Light"/>
              </a:rPr>
              <a:t>Initial </a:t>
            </a:r>
          </a:p>
          <a:p>
            <a:pPr algn="ctr" defTabSz="914099" fontAlgn="base">
              <a:spcBef>
                <a:spcPct val="0"/>
              </a:spcBef>
              <a:spcAft>
                <a:spcPct val="0"/>
              </a:spcAft>
            </a:pPr>
            <a:r>
              <a:rPr lang="en-US" sz="2000" b="1" kern="0" dirty="0" smtClean="0">
                <a:solidFill>
                  <a:srgbClr val="FFFFFF"/>
                </a:solidFill>
                <a:latin typeface="Segoe UI Light"/>
              </a:rPr>
              <a:t>sync</a:t>
            </a:r>
            <a:endParaRPr lang="en-US" sz="2000" b="1" kern="0" dirty="0">
              <a:solidFill>
                <a:srgbClr val="FFFFFF"/>
              </a:solidFill>
              <a:latin typeface="Segoe UI Light"/>
            </a:endParaRPr>
          </a:p>
        </p:txBody>
      </p:sp>
      <p:sp>
        <p:nvSpPr>
          <p:cNvPr id="18" name="Rectangle 17"/>
          <p:cNvSpPr/>
          <p:nvPr/>
        </p:nvSpPr>
        <p:spPr bwMode="auto">
          <a:xfrm>
            <a:off x="8874542" y="1371600"/>
            <a:ext cx="1280160" cy="457200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r>
              <a:rPr lang="en-US" sz="2000" b="1" kern="0" dirty="0" smtClean="0">
                <a:solidFill>
                  <a:srgbClr val="FFFFFF"/>
                </a:solidFill>
                <a:latin typeface="Segoe UI Light"/>
              </a:rPr>
              <a:t>Final </a:t>
            </a:r>
          </a:p>
          <a:p>
            <a:pPr algn="ctr" defTabSz="914099" fontAlgn="base">
              <a:spcBef>
                <a:spcPct val="0"/>
              </a:spcBef>
              <a:spcAft>
                <a:spcPct val="0"/>
              </a:spcAft>
            </a:pPr>
            <a:r>
              <a:rPr lang="en-US" sz="2000" b="1" kern="0" dirty="0" smtClean="0">
                <a:solidFill>
                  <a:srgbClr val="FFFFFF"/>
                </a:solidFill>
                <a:latin typeface="Segoe UI Light"/>
              </a:rPr>
              <a:t>sync and cleanup</a:t>
            </a:r>
            <a:endParaRPr lang="en-US" sz="2000" b="1" kern="0" dirty="0">
              <a:solidFill>
                <a:srgbClr val="FFFFFF"/>
              </a:solidFill>
              <a:latin typeface="Segoe UI Light"/>
            </a:endParaRPr>
          </a:p>
        </p:txBody>
      </p:sp>
      <p:pic>
        <p:nvPicPr>
          <p:cNvPr id="19" name="Picture 6"/>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4874139" y="1468117"/>
            <a:ext cx="1063342" cy="59436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6"/>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8986753" y="1504656"/>
            <a:ext cx="1063342" cy="59436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4978" t="19489" r="15368" b="15015"/>
          <a:stretch/>
        </p:blipFill>
        <p:spPr bwMode="auto">
          <a:xfrm>
            <a:off x="5023043" y="3776048"/>
            <a:ext cx="764336" cy="718709"/>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22" name="Picture 16" descr="W:\Open Engagements\Productivity\MS-Unified Communications\#1601 BizProd MOD Team Core Content Work\New Iconography\Words\Yes_060512.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96518" y="1373147"/>
            <a:ext cx="951658" cy="951658"/>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6305073" y="1540089"/>
            <a:ext cx="932596" cy="64008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20111" t="25140" r="19758" b="22770"/>
          <a:stretch/>
        </p:blipFill>
        <p:spPr bwMode="auto">
          <a:xfrm>
            <a:off x="2217964" y="1477359"/>
            <a:ext cx="934270" cy="809334"/>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7"/>
          <p:cNvSpPr/>
          <p:nvPr/>
        </p:nvSpPr>
        <p:spPr bwMode="auto">
          <a:xfrm>
            <a:off x="10243601" y="1371600"/>
            <a:ext cx="1280160" cy="4572000"/>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r>
              <a:rPr lang="en-US" sz="2000" b="1" kern="0" dirty="0" smtClean="0">
                <a:solidFill>
                  <a:srgbClr val="FFFFFF"/>
                </a:solidFill>
                <a:latin typeface="Segoe UI Light"/>
              </a:rPr>
              <a:t>License users</a:t>
            </a:r>
            <a:endParaRPr lang="en-US" sz="2000" b="1" kern="0" dirty="0">
              <a:solidFill>
                <a:srgbClr val="FFFFFF"/>
              </a:solidFill>
              <a:latin typeface="Segoe UI Light"/>
            </a:endParaRPr>
          </a:p>
        </p:txBody>
      </p:sp>
      <p:pic>
        <p:nvPicPr>
          <p:cNvPr id="30" name="Picture 4" descr="C:\Users\hannahr\Dropbox\MOD Servers Metro Icon Library\david enriquez\061412\HR_0601412white3-01.pn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24733" r="27195"/>
          <a:stretch/>
        </p:blipFill>
        <p:spPr bwMode="auto">
          <a:xfrm>
            <a:off x="10607456" y="1438722"/>
            <a:ext cx="552449" cy="1149225"/>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p:cNvSpPr/>
          <p:nvPr/>
        </p:nvSpPr>
        <p:spPr bwMode="auto">
          <a:xfrm>
            <a:off x="638391" y="1371600"/>
            <a:ext cx="1280160" cy="4572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en-US" sz="2000" b="1" kern="0" dirty="0" smtClean="0">
              <a:solidFill>
                <a:srgbClr val="FFFFFF"/>
              </a:solidFill>
              <a:latin typeface="Segoe UI Light"/>
            </a:endParaRPr>
          </a:p>
          <a:p>
            <a:pPr algn="ctr" defTabSz="914099" fontAlgn="base">
              <a:spcBef>
                <a:spcPct val="0"/>
              </a:spcBef>
              <a:spcAft>
                <a:spcPct val="0"/>
              </a:spcAft>
            </a:pPr>
            <a:endParaRPr lang="en-US" sz="2000" b="1" kern="0" dirty="0">
              <a:solidFill>
                <a:srgbClr val="FFFFFF"/>
              </a:solidFill>
              <a:latin typeface="Segoe UI Light"/>
            </a:endParaRPr>
          </a:p>
          <a:p>
            <a:pPr algn="ctr" defTabSz="914099" fontAlgn="base">
              <a:spcBef>
                <a:spcPct val="0"/>
              </a:spcBef>
              <a:spcAft>
                <a:spcPct val="0"/>
              </a:spcAft>
            </a:pPr>
            <a:endParaRPr lang="en-US" sz="2000" b="1" kern="0" dirty="0" smtClean="0">
              <a:solidFill>
                <a:srgbClr val="FFFFFF"/>
              </a:solidFill>
              <a:latin typeface="Segoe UI Light"/>
            </a:endParaRPr>
          </a:p>
          <a:p>
            <a:pPr algn="ctr" defTabSz="914099" fontAlgn="base">
              <a:spcBef>
                <a:spcPct val="0"/>
              </a:spcBef>
              <a:spcAft>
                <a:spcPct val="0"/>
              </a:spcAft>
            </a:pPr>
            <a:r>
              <a:rPr lang="en-US" sz="2000" b="1" kern="0" dirty="0" smtClean="0">
                <a:solidFill>
                  <a:srgbClr val="FFFFFF"/>
                </a:solidFill>
                <a:latin typeface="Segoe UI Light"/>
              </a:rPr>
              <a:t>Configure Outlook Anywhere</a:t>
            </a:r>
          </a:p>
          <a:p>
            <a:pPr algn="ctr" defTabSz="914099" fontAlgn="base">
              <a:spcBef>
                <a:spcPct val="0"/>
              </a:spcBef>
              <a:spcAft>
                <a:spcPct val="0"/>
              </a:spcAft>
            </a:pPr>
            <a:endParaRPr lang="en-US" sz="2000" b="1" kern="0" dirty="0">
              <a:solidFill>
                <a:srgbClr val="FFFFFF"/>
              </a:solidFill>
              <a:latin typeface="Segoe UI Light"/>
            </a:endParaRPr>
          </a:p>
          <a:p>
            <a:pPr algn="ctr" defTabSz="914099" fontAlgn="base">
              <a:spcBef>
                <a:spcPct val="0"/>
              </a:spcBef>
              <a:spcAft>
                <a:spcPct val="0"/>
              </a:spcAft>
            </a:pPr>
            <a:r>
              <a:rPr lang="en-US" sz="2000" b="1" kern="0" dirty="0">
                <a:solidFill>
                  <a:srgbClr val="FFFFFF"/>
                </a:solidFill>
                <a:latin typeface="Segoe UI Light"/>
              </a:rPr>
              <a:t>Test using </a:t>
            </a:r>
            <a:r>
              <a:rPr lang="en-US" sz="2000" b="1" kern="0" dirty="0" err="1" smtClean="0">
                <a:solidFill>
                  <a:srgbClr val="FFFFFF"/>
                </a:solidFill>
                <a:latin typeface="Segoe UI Light"/>
              </a:rPr>
              <a:t>ExRCA</a:t>
            </a:r>
            <a:endParaRPr lang="en-US" sz="2000" b="1" kern="0" dirty="0" smtClean="0">
              <a:solidFill>
                <a:srgbClr val="FFFFFF"/>
              </a:solidFill>
              <a:latin typeface="Segoe UI Light"/>
            </a:endParaRPr>
          </a:p>
          <a:p>
            <a:pPr algn="ctr" defTabSz="914099" fontAlgn="base">
              <a:spcBef>
                <a:spcPct val="0"/>
              </a:spcBef>
              <a:spcAft>
                <a:spcPct val="0"/>
              </a:spcAft>
            </a:pPr>
            <a:endParaRPr lang="en-US" sz="2000" b="1" kern="0" dirty="0" smtClean="0">
              <a:solidFill>
                <a:srgbClr val="FFFFFF"/>
              </a:solidFill>
              <a:latin typeface="Segoe UI Light"/>
            </a:endParaRPr>
          </a:p>
          <a:p>
            <a:pPr algn="ctr" defTabSz="914099" fontAlgn="base">
              <a:spcBef>
                <a:spcPct val="0"/>
              </a:spcBef>
              <a:spcAft>
                <a:spcPct val="0"/>
              </a:spcAft>
            </a:pPr>
            <a:r>
              <a:rPr lang="en-US" sz="2000" b="1" kern="0" dirty="0" smtClean="0">
                <a:solidFill>
                  <a:srgbClr val="FFFFFF"/>
                </a:solidFill>
                <a:latin typeface="Segoe UI Light"/>
              </a:rPr>
              <a:t>Assign migration</a:t>
            </a:r>
          </a:p>
          <a:p>
            <a:pPr algn="ctr" defTabSz="914099" fontAlgn="base">
              <a:spcBef>
                <a:spcPct val="0"/>
              </a:spcBef>
              <a:spcAft>
                <a:spcPct val="0"/>
              </a:spcAft>
            </a:pPr>
            <a:r>
              <a:rPr lang="en-US" sz="2000" b="1" kern="0" dirty="0" smtClean="0">
                <a:solidFill>
                  <a:srgbClr val="FFFFFF"/>
                </a:solidFill>
                <a:latin typeface="Segoe UI Light"/>
              </a:rPr>
              <a:t>perms</a:t>
            </a:r>
            <a:endParaRPr lang="en-US" sz="2000" b="1" kern="0" dirty="0">
              <a:solidFill>
                <a:srgbClr val="FFFFFF"/>
              </a:solidFill>
              <a:latin typeface="Segoe UI Light"/>
            </a:endParaRPr>
          </a:p>
          <a:p>
            <a:pPr algn="ctr" defTabSz="914099" fontAlgn="base">
              <a:spcBef>
                <a:spcPct val="0"/>
              </a:spcBef>
              <a:spcAft>
                <a:spcPct val="0"/>
              </a:spcAft>
            </a:pPr>
            <a:endParaRPr lang="en-US" sz="2000" b="1" kern="0" dirty="0" smtClean="0">
              <a:solidFill>
                <a:srgbClr val="FFFFFF"/>
              </a:solidFill>
              <a:latin typeface="Segoe UI Light"/>
            </a:endParaRPr>
          </a:p>
        </p:txBody>
      </p:sp>
      <p:pic>
        <p:nvPicPr>
          <p:cNvPr id="31" name="Picture 4" descr="W:\Open Engagements\Productivity\MS-Unified Communications\#1601 BizProd MOD Team Core Content Work\New Iconography\Words\Draft\061312_Word_Icons\Tools_061312_white-04.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45899" y="1450311"/>
            <a:ext cx="865144" cy="863430"/>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p:cNvSpPr/>
          <p:nvPr/>
        </p:nvSpPr>
        <p:spPr bwMode="auto">
          <a:xfrm>
            <a:off x="3365199" y="1371600"/>
            <a:ext cx="1280160" cy="457200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lvl="0" algn="ctr" defTabSz="914099" fontAlgn="base">
              <a:spcBef>
                <a:spcPct val="0"/>
              </a:spcBef>
              <a:spcAft>
                <a:spcPct val="0"/>
              </a:spcAft>
            </a:pPr>
            <a:endParaRPr lang="en-US" sz="2000" b="1" kern="0" dirty="0" smtClean="0">
              <a:solidFill>
                <a:schemeClr val="bg1"/>
              </a:solidFill>
              <a:latin typeface="+mj-lt"/>
            </a:endParaRPr>
          </a:p>
          <a:p>
            <a:pPr lvl="0" algn="ctr" defTabSz="914099" fontAlgn="base">
              <a:spcBef>
                <a:spcPct val="0"/>
              </a:spcBef>
              <a:spcAft>
                <a:spcPct val="0"/>
              </a:spcAft>
            </a:pPr>
            <a:endParaRPr lang="en-US" sz="2000" b="1" kern="0" dirty="0" smtClean="0">
              <a:solidFill>
                <a:schemeClr val="bg1"/>
              </a:solidFill>
              <a:latin typeface="+mj-lt"/>
            </a:endParaRPr>
          </a:p>
          <a:p>
            <a:pPr lvl="0" algn="ctr" defTabSz="914099" fontAlgn="base">
              <a:spcBef>
                <a:spcPct val="0"/>
              </a:spcBef>
              <a:spcAft>
                <a:spcPct val="0"/>
              </a:spcAft>
            </a:pPr>
            <a:endParaRPr lang="en-US" sz="2000" b="1" kern="0" dirty="0">
              <a:solidFill>
                <a:schemeClr val="bg1"/>
              </a:solidFill>
              <a:latin typeface="+mj-lt"/>
            </a:endParaRPr>
          </a:p>
          <a:p>
            <a:pPr lvl="0" algn="ctr" defTabSz="914099" fontAlgn="base">
              <a:spcBef>
                <a:spcPct val="0"/>
              </a:spcBef>
              <a:spcAft>
                <a:spcPct val="0"/>
              </a:spcAft>
            </a:pPr>
            <a:r>
              <a:rPr lang="en-US" sz="2000" b="1" kern="0" dirty="0" smtClean="0">
                <a:solidFill>
                  <a:schemeClr val="bg1"/>
                </a:solidFill>
                <a:latin typeface="+mj-lt"/>
              </a:rPr>
              <a:t>Migration</a:t>
            </a:r>
          </a:p>
          <a:p>
            <a:pPr lvl="0" algn="ctr" defTabSz="914099" fontAlgn="base">
              <a:spcBef>
                <a:spcPct val="0"/>
              </a:spcBef>
              <a:spcAft>
                <a:spcPct val="0"/>
              </a:spcAft>
            </a:pPr>
            <a:r>
              <a:rPr lang="en-US" sz="2000" b="1" kern="0" dirty="0" smtClean="0">
                <a:solidFill>
                  <a:schemeClr val="bg1"/>
                </a:solidFill>
                <a:latin typeface="+mj-lt"/>
              </a:rPr>
              <a:t>tool</a:t>
            </a:r>
          </a:p>
          <a:p>
            <a:pPr lvl="0" algn="ctr" defTabSz="914099" fontAlgn="base">
              <a:spcBef>
                <a:spcPct val="0"/>
              </a:spcBef>
              <a:spcAft>
                <a:spcPct val="0"/>
              </a:spcAft>
            </a:pPr>
            <a:r>
              <a:rPr lang="en-US" sz="2000" b="1" kern="0" dirty="0" smtClean="0">
                <a:solidFill>
                  <a:schemeClr val="bg1"/>
                </a:solidFill>
                <a:latin typeface="+mj-lt"/>
              </a:rPr>
              <a:t>provisions</a:t>
            </a:r>
          </a:p>
          <a:p>
            <a:pPr lvl="0" algn="ctr" defTabSz="914099" fontAlgn="base">
              <a:spcBef>
                <a:spcPct val="0"/>
              </a:spcBef>
              <a:spcAft>
                <a:spcPct val="0"/>
              </a:spcAft>
            </a:pPr>
            <a:r>
              <a:rPr lang="en-US" sz="2000" b="1" kern="0" dirty="0" smtClean="0">
                <a:solidFill>
                  <a:schemeClr val="bg1"/>
                </a:solidFill>
                <a:latin typeface="+mj-lt"/>
              </a:rPr>
              <a:t>users mailboxes</a:t>
            </a:r>
          </a:p>
          <a:p>
            <a:pPr lvl="0" algn="ctr" defTabSz="914099" fontAlgn="base">
              <a:spcBef>
                <a:spcPct val="0"/>
              </a:spcBef>
              <a:spcAft>
                <a:spcPct val="0"/>
              </a:spcAft>
            </a:pPr>
            <a:r>
              <a:rPr lang="en-US" sz="2000" b="1" kern="0" dirty="0" smtClean="0">
                <a:solidFill>
                  <a:schemeClr val="bg1"/>
                </a:solidFill>
                <a:latin typeface="+mj-lt"/>
              </a:rPr>
              <a:t>DLs</a:t>
            </a:r>
          </a:p>
          <a:p>
            <a:pPr lvl="0" algn="ctr" defTabSz="914099" fontAlgn="base">
              <a:spcBef>
                <a:spcPct val="0"/>
              </a:spcBef>
              <a:spcAft>
                <a:spcPct val="0"/>
              </a:spcAft>
            </a:pPr>
            <a:r>
              <a:rPr lang="en-US" sz="2000" b="1" kern="0" dirty="0" smtClean="0">
                <a:solidFill>
                  <a:schemeClr val="bg1"/>
                </a:solidFill>
                <a:latin typeface="+mj-lt"/>
              </a:rPr>
              <a:t>contacts</a:t>
            </a:r>
          </a:p>
          <a:p>
            <a:pPr lvl="0" algn="ctr" defTabSz="914099" fontAlgn="base">
              <a:spcBef>
                <a:spcPct val="0"/>
              </a:spcBef>
              <a:spcAft>
                <a:spcPct val="0"/>
              </a:spcAft>
            </a:pPr>
            <a:r>
              <a:rPr lang="en-US" sz="2000" b="1" kern="0" dirty="0" smtClean="0">
                <a:solidFill>
                  <a:schemeClr val="bg1"/>
                </a:solidFill>
                <a:latin typeface="+mj-lt"/>
              </a:rPr>
              <a:t>in O365</a:t>
            </a:r>
            <a:endParaRPr lang="en-US" sz="2000" b="1" kern="0" dirty="0">
              <a:solidFill>
                <a:schemeClr val="bg1"/>
              </a:solidFill>
              <a:latin typeface="+mj-lt"/>
            </a:endParaRPr>
          </a:p>
        </p:txBody>
      </p:sp>
      <p:pic>
        <p:nvPicPr>
          <p:cNvPr id="32" name="Picture 5" descr="W:\Open Engagements\Productivity\MS-Unified Communications\#1601 BizProd MOD Team Core Content Work\New Iconography\People\GroupOfPeople_060812.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367230" y="1371600"/>
            <a:ext cx="1266657" cy="1266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9543651"/>
      </p:ext>
    </p:extLst>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p:txBody>
          <a:bodyPr/>
          <a:lstStyle/>
          <a:p>
            <a:r>
              <a:rPr lang="en-US" dirty="0" smtClean="0"/>
              <a:t>STAGED</a:t>
            </a:r>
            <a:endParaRPr lang="en-US" dirty="0"/>
          </a:p>
          <a:p>
            <a:r>
              <a:rPr lang="en-US" dirty="0" smtClean="0"/>
              <a:t>EXCHANGE</a:t>
            </a:r>
          </a:p>
          <a:p>
            <a:r>
              <a:rPr lang="en-US" dirty="0" smtClean="0"/>
              <a:t>MIGRATIONS</a:t>
            </a:r>
          </a:p>
          <a:p>
            <a:r>
              <a:rPr lang="en-US" dirty="0" smtClean="0"/>
              <a:t>(SEM)</a:t>
            </a:r>
            <a:endParaRPr lang="en-US" dirty="0"/>
          </a:p>
        </p:txBody>
      </p:sp>
      <p:grpSp>
        <p:nvGrpSpPr>
          <p:cNvPr id="12" name="Group 11"/>
          <p:cNvGrpSpPr/>
          <p:nvPr/>
        </p:nvGrpSpPr>
        <p:grpSpPr>
          <a:xfrm>
            <a:off x="7166943" y="3965232"/>
            <a:ext cx="3829988" cy="2000863"/>
            <a:chOff x="5700027" y="1037862"/>
            <a:chExt cx="4869180" cy="2001384"/>
          </a:xfrm>
        </p:grpSpPr>
        <p:pic>
          <p:nvPicPr>
            <p:cNvPr id="13" name="Picture 12"/>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5700027" y="1037862"/>
              <a:ext cx="4869180" cy="2001384"/>
            </a:xfrm>
            <a:prstGeom prst="rect">
              <a:avLst/>
            </a:prstGeom>
            <a:effectLst>
              <a:outerShdw blurRad="63500" sx="102000" sy="102000" algn="ctr" rotWithShape="0">
                <a:prstClr val="black">
                  <a:alpha val="40000"/>
                </a:prstClr>
              </a:outerShdw>
            </a:effectLst>
          </p:spPr>
        </p:pic>
        <p:sp>
          <p:nvSpPr>
            <p:cNvPr id="14" name="Rounded Rectangle 13"/>
            <p:cNvSpPr/>
            <p:nvPr/>
          </p:nvSpPr>
          <p:spPr bwMode="auto">
            <a:xfrm>
              <a:off x="7554552" y="1742417"/>
              <a:ext cx="1541728" cy="1000637"/>
            </a:xfrm>
            <a:prstGeom prst="roundRect">
              <a:avLst/>
            </a:prstGeom>
            <a:solidFill>
              <a:schemeClr val="bg1"/>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530687"/>
              <a:endParaRPr lang="en-US" sz="1083" dirty="0">
                <a:gradFill>
                  <a:gsLst>
                    <a:gs pos="0">
                      <a:srgbClr val="FFFFFF"/>
                    </a:gs>
                    <a:gs pos="100000">
                      <a:srgbClr val="FFFFFF"/>
                    </a:gs>
                  </a:gsLst>
                  <a:lin ang="5400000" scaled="0"/>
                </a:gradFill>
                <a:latin typeface="Segoe WP" pitchFamily="34" charset="0"/>
              </a:endParaRPr>
            </a:p>
          </p:txBody>
        </p:sp>
      </p:gr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49723" y="4907051"/>
            <a:ext cx="2164584" cy="749808"/>
          </a:xfrm>
          <a:prstGeom prst="rect">
            <a:avLst/>
          </a:prstGeom>
        </p:spPr>
      </p:pic>
      <p:sp>
        <p:nvSpPr>
          <p:cNvPr id="18" name="Right Arrow 17"/>
          <p:cNvSpPr/>
          <p:nvPr/>
        </p:nvSpPr>
        <p:spPr bwMode="auto">
          <a:xfrm rot="5400000">
            <a:off x="8804183" y="3017520"/>
            <a:ext cx="855663" cy="484632"/>
          </a:xfrm>
          <a:prstGeom prst="rightArrow">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000" dirty="0" smtClean="0">
              <a:gradFill>
                <a:gsLst>
                  <a:gs pos="0">
                    <a:srgbClr val="FFFFFF"/>
                  </a:gs>
                  <a:gs pos="100000">
                    <a:srgbClr val="FFFFFF"/>
                  </a:gs>
                </a:gsLst>
                <a:lin ang="5400000" scaled="0"/>
              </a:gradFill>
            </a:endParaRPr>
          </a:p>
        </p:txBody>
      </p:sp>
      <p:sp>
        <p:nvSpPr>
          <p:cNvPr id="19" name="Rectangle 18"/>
          <p:cNvSpPr/>
          <p:nvPr/>
        </p:nvSpPr>
        <p:spPr bwMode="auto">
          <a:xfrm>
            <a:off x="9838360" y="6096000"/>
            <a:ext cx="2350465" cy="76200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en-US" sz="2200" dirty="0" smtClean="0">
              <a:gradFill>
                <a:gsLst>
                  <a:gs pos="0">
                    <a:srgbClr val="FFFFFF"/>
                  </a:gs>
                  <a:gs pos="100000">
                    <a:srgbClr val="FFFFFF"/>
                  </a:gs>
                </a:gsLst>
                <a:lin ang="5400000" scaled="0"/>
              </a:gradFill>
              <a:ea typeface="Segoe UI" pitchFamily="34" charset="0"/>
              <a:cs typeface="Segoe UI" pitchFamily="34" charset="0"/>
            </a:endParaRPr>
          </a:p>
        </p:txBody>
      </p:sp>
      <p:sp>
        <p:nvSpPr>
          <p:cNvPr id="21" name="Right Arrow 20"/>
          <p:cNvSpPr/>
          <p:nvPr/>
        </p:nvSpPr>
        <p:spPr bwMode="auto">
          <a:xfrm rot="5400000">
            <a:off x="8334703" y="3017520"/>
            <a:ext cx="855663" cy="484632"/>
          </a:xfrm>
          <a:prstGeom prst="rightArrow">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000" dirty="0" smtClean="0">
              <a:gradFill>
                <a:gsLst>
                  <a:gs pos="0">
                    <a:srgbClr val="FFFFFF"/>
                  </a:gs>
                  <a:gs pos="100000">
                    <a:srgbClr val="FFFFFF"/>
                  </a:gs>
                </a:gsLst>
                <a:lin ang="5400000" scaled="0"/>
              </a:gradFill>
            </a:endParaRPr>
          </a:p>
        </p:txBody>
      </p:sp>
      <p:sp>
        <p:nvSpPr>
          <p:cNvPr id="22" name="Right Arrow 21"/>
          <p:cNvSpPr/>
          <p:nvPr/>
        </p:nvSpPr>
        <p:spPr bwMode="auto">
          <a:xfrm rot="5400000">
            <a:off x="9275649" y="3017520"/>
            <a:ext cx="855663" cy="484632"/>
          </a:xfrm>
          <a:prstGeom prst="rightArrow">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000" dirty="0" smtClean="0">
              <a:gradFill>
                <a:gsLst>
                  <a:gs pos="0">
                    <a:srgbClr val="FFFFFF"/>
                  </a:gs>
                  <a:gs pos="100000">
                    <a:srgbClr val="FFFFFF"/>
                  </a:gs>
                </a:gsLst>
                <a:lin ang="5400000" scaled="0"/>
              </a:gradFill>
            </a:endParaRPr>
          </a:p>
        </p:txBody>
      </p:sp>
      <p:pic>
        <p:nvPicPr>
          <p:cNvPr id="16" name="Picture 2" descr="\\eventsql\dvd\Online_ART\DVD_Art_Sept-2-2010\Logos\Exchange\_Exchange Server (brand)\exchange server brand rev v.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67845" y="774187"/>
            <a:ext cx="3183784" cy="1793875"/>
          </a:xfrm>
          <a:prstGeom prst="rect">
            <a:avLst/>
          </a:prstGeom>
          <a:noFill/>
          <a:extLst/>
        </p:spPr>
      </p:pic>
    </p:spTree>
    <p:extLst>
      <p:ext uri="{BB962C8B-B14F-4D97-AF65-F5344CB8AC3E}">
        <p14:creationId xmlns:p14="http://schemas.microsoft.com/office/powerpoint/2010/main" val="189650883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S</a:t>
            </a:r>
            <a:r>
              <a:rPr lang="en-US" dirty="0" smtClean="0"/>
              <a:t>EM – Features and Benefits</a:t>
            </a:r>
            <a:endParaRPr lang="en-US" dirty="0"/>
          </a:p>
        </p:txBody>
      </p:sp>
      <p:sp>
        <p:nvSpPr>
          <p:cNvPr id="5" name="Text Placeholder 4"/>
          <p:cNvSpPr>
            <a:spLocks noGrp="1"/>
          </p:cNvSpPr>
          <p:nvPr>
            <p:ph type="body" sz="quarter" idx="10"/>
          </p:nvPr>
        </p:nvSpPr>
        <p:spPr>
          <a:xfrm>
            <a:off x="519112" y="1447799"/>
            <a:ext cx="11149013" cy="4776692"/>
          </a:xfrm>
        </p:spPr>
        <p:txBody>
          <a:bodyPr>
            <a:spAutoFit/>
          </a:bodyPr>
          <a:lstStyle/>
          <a:p>
            <a:r>
              <a:rPr lang="en-US" sz="3200" b="1" dirty="0" smtClean="0">
                <a:solidFill>
                  <a:schemeClr val="bg2"/>
                </a:solidFill>
              </a:rPr>
              <a:t>Simple and flexible </a:t>
            </a:r>
            <a:r>
              <a:rPr lang="en-US" sz="3200" dirty="0" smtClean="0">
                <a:solidFill>
                  <a:schemeClr val="bg2"/>
                </a:solidFill>
              </a:rPr>
              <a:t>migration solution</a:t>
            </a:r>
          </a:p>
          <a:p>
            <a:r>
              <a:rPr lang="en-US" sz="3200" b="1" dirty="0" smtClean="0">
                <a:solidFill>
                  <a:schemeClr val="bg2"/>
                </a:solidFill>
              </a:rPr>
              <a:t>High-fidelity</a:t>
            </a:r>
            <a:r>
              <a:rPr lang="en-US" sz="3200" dirty="0" smtClean="0">
                <a:solidFill>
                  <a:schemeClr val="bg2"/>
                </a:solidFill>
              </a:rPr>
              <a:t> solution – all mailbox content is migrated</a:t>
            </a:r>
          </a:p>
          <a:p>
            <a:r>
              <a:rPr lang="en-US" sz="3200" dirty="0" smtClean="0">
                <a:solidFill>
                  <a:schemeClr val="bg2"/>
                </a:solidFill>
              </a:rPr>
              <a:t>Typically best suited to </a:t>
            </a:r>
            <a:r>
              <a:rPr lang="en-US" sz="3200" b="1" dirty="0" smtClean="0">
                <a:solidFill>
                  <a:schemeClr val="bg2"/>
                </a:solidFill>
              </a:rPr>
              <a:t>medium and large</a:t>
            </a:r>
            <a:r>
              <a:rPr lang="en-US" sz="3200" dirty="0" smtClean="0">
                <a:solidFill>
                  <a:schemeClr val="bg2"/>
                </a:solidFill>
              </a:rPr>
              <a:t> organizations</a:t>
            </a:r>
          </a:p>
          <a:p>
            <a:r>
              <a:rPr lang="en-US" sz="3200" dirty="0" smtClean="0">
                <a:solidFill>
                  <a:schemeClr val="bg2"/>
                </a:solidFill>
              </a:rPr>
              <a:t>Users are provisioned with </a:t>
            </a:r>
            <a:r>
              <a:rPr lang="en-US" sz="3200" b="1" dirty="0" smtClean="0">
                <a:solidFill>
                  <a:schemeClr val="bg2"/>
                </a:solidFill>
              </a:rPr>
              <a:t>Directory Sync</a:t>
            </a:r>
            <a:r>
              <a:rPr lang="en-US" sz="3200" dirty="0">
                <a:solidFill>
                  <a:schemeClr val="bg2"/>
                </a:solidFill>
              </a:rPr>
              <a:t> prior to migration</a:t>
            </a:r>
            <a:endParaRPr lang="en-US" sz="3200" b="1" dirty="0" smtClean="0">
              <a:solidFill>
                <a:schemeClr val="bg2"/>
              </a:solidFill>
            </a:endParaRPr>
          </a:p>
          <a:p>
            <a:r>
              <a:rPr lang="en-US" sz="3200" b="1" dirty="0" smtClean="0">
                <a:solidFill>
                  <a:schemeClr val="bg2"/>
                </a:solidFill>
              </a:rPr>
              <a:t>No limit</a:t>
            </a:r>
            <a:r>
              <a:rPr lang="en-US" sz="3200" dirty="0" smtClean="0">
                <a:solidFill>
                  <a:schemeClr val="bg2"/>
                </a:solidFill>
              </a:rPr>
              <a:t> on the </a:t>
            </a:r>
            <a:r>
              <a:rPr lang="en-US" sz="3200" b="1" dirty="0" smtClean="0">
                <a:solidFill>
                  <a:schemeClr val="bg2"/>
                </a:solidFill>
              </a:rPr>
              <a:t>number of mailboxes</a:t>
            </a:r>
          </a:p>
          <a:p>
            <a:r>
              <a:rPr lang="en-US" sz="3200" dirty="0">
                <a:solidFill>
                  <a:schemeClr val="bg2"/>
                </a:solidFill>
              </a:rPr>
              <a:t>Users can be migrated in </a:t>
            </a:r>
            <a:r>
              <a:rPr lang="en-US" sz="3200" b="1" dirty="0" smtClean="0">
                <a:solidFill>
                  <a:schemeClr val="bg2"/>
                </a:solidFill>
              </a:rPr>
              <a:t>batches</a:t>
            </a:r>
            <a:r>
              <a:rPr lang="en-US" sz="3200" dirty="0">
                <a:solidFill>
                  <a:schemeClr val="bg2"/>
                </a:solidFill>
              </a:rPr>
              <a:t> </a:t>
            </a:r>
            <a:r>
              <a:rPr lang="en-US" sz="3200" dirty="0" smtClean="0">
                <a:solidFill>
                  <a:schemeClr val="bg2"/>
                </a:solidFill>
              </a:rPr>
              <a:t>(up to </a:t>
            </a:r>
            <a:r>
              <a:rPr lang="en-US" sz="3200" b="1" dirty="0" smtClean="0"/>
              <a:t>1000</a:t>
            </a:r>
            <a:r>
              <a:rPr lang="en-US" sz="3200" dirty="0" smtClean="0"/>
              <a:t> </a:t>
            </a:r>
            <a:r>
              <a:rPr lang="en-US" sz="3200" dirty="0"/>
              <a:t>per batch</a:t>
            </a:r>
            <a:r>
              <a:rPr lang="en-US" sz="3200" dirty="0">
                <a:solidFill>
                  <a:schemeClr val="bg2"/>
                </a:solidFill>
              </a:rPr>
              <a:t>)</a:t>
            </a:r>
            <a:endParaRPr lang="en-US" sz="3200" b="1" dirty="0">
              <a:solidFill>
                <a:schemeClr val="bg2"/>
              </a:solidFill>
            </a:endParaRPr>
          </a:p>
          <a:p>
            <a:r>
              <a:rPr lang="en-US" sz="3200" dirty="0" smtClean="0">
                <a:solidFill>
                  <a:schemeClr val="bg2"/>
                </a:solidFill>
              </a:rPr>
              <a:t>Works with </a:t>
            </a:r>
            <a:r>
              <a:rPr lang="en-US" sz="3200" b="1" dirty="0" err="1" smtClean="0">
                <a:solidFill>
                  <a:schemeClr val="bg2"/>
                </a:solidFill>
              </a:rPr>
              <a:t>Exch</a:t>
            </a:r>
            <a:r>
              <a:rPr lang="en-US" sz="3200" b="1" dirty="0" smtClean="0">
                <a:solidFill>
                  <a:schemeClr val="bg2"/>
                </a:solidFill>
              </a:rPr>
              <a:t> 2003 and 2007</a:t>
            </a:r>
            <a:r>
              <a:rPr lang="en-US" sz="3200" dirty="0" smtClean="0">
                <a:solidFill>
                  <a:schemeClr val="bg2"/>
                </a:solidFill>
              </a:rPr>
              <a:t> only, </a:t>
            </a:r>
            <a:r>
              <a:rPr lang="en-US" sz="3200" b="1" dirty="0" smtClean="0">
                <a:solidFill>
                  <a:schemeClr val="bg2"/>
                </a:solidFill>
              </a:rPr>
              <a:t>on-premises or hosted</a:t>
            </a:r>
            <a:endParaRPr lang="en-US" sz="3200" dirty="0" smtClean="0">
              <a:solidFill>
                <a:schemeClr val="bg2"/>
              </a:solidFill>
            </a:endParaRPr>
          </a:p>
          <a:p>
            <a:r>
              <a:rPr lang="en-US" sz="3200" dirty="0">
                <a:solidFill>
                  <a:schemeClr val="bg2"/>
                </a:solidFill>
              </a:rPr>
              <a:t>Identity management on-premises</a:t>
            </a:r>
          </a:p>
          <a:p>
            <a:r>
              <a:rPr lang="en-US" sz="3200" dirty="0" smtClean="0">
                <a:solidFill>
                  <a:schemeClr val="bg2"/>
                </a:solidFill>
              </a:rPr>
              <a:t>On-premises </a:t>
            </a:r>
            <a:r>
              <a:rPr lang="en-US" sz="3200" dirty="0">
                <a:solidFill>
                  <a:schemeClr val="bg2"/>
                </a:solidFill>
              </a:rPr>
              <a:t>migration tool is </a:t>
            </a:r>
            <a:r>
              <a:rPr lang="en-US" sz="3200" b="1" dirty="0">
                <a:solidFill>
                  <a:schemeClr val="bg2"/>
                </a:solidFill>
              </a:rPr>
              <a:t>not</a:t>
            </a:r>
            <a:r>
              <a:rPr lang="en-US" sz="3200" dirty="0">
                <a:solidFill>
                  <a:schemeClr val="bg2"/>
                </a:solidFill>
              </a:rPr>
              <a:t> </a:t>
            </a:r>
            <a:r>
              <a:rPr lang="en-US" sz="3200" dirty="0" smtClean="0">
                <a:solidFill>
                  <a:schemeClr val="bg2"/>
                </a:solidFill>
              </a:rPr>
              <a:t>required</a:t>
            </a:r>
            <a:endParaRPr lang="en-US" sz="3200" dirty="0">
              <a:solidFill>
                <a:schemeClr val="bg2"/>
              </a:solidFill>
            </a:endParaRPr>
          </a:p>
        </p:txBody>
      </p:sp>
      <p:sp>
        <p:nvSpPr>
          <p:cNvPr id="2" name="Slide Number Placeholder 1"/>
          <p:cNvSpPr>
            <a:spLocks noGrp="1"/>
          </p:cNvSpPr>
          <p:nvPr>
            <p:ph type="sldNum" sz="quarter" idx="12"/>
          </p:nvPr>
        </p:nvSpPr>
        <p:spPr/>
        <p:txBody>
          <a:bodyPr/>
          <a:lstStyle/>
          <a:p>
            <a:fld id="{727B4C2D-45E2-4621-8491-2995EB46A674}" type="slidenum">
              <a:rPr lang="en-US" smtClean="0"/>
              <a:pPr/>
              <a:t>24</a:t>
            </a:fld>
            <a:endParaRPr lang="en-US" dirty="0"/>
          </a:p>
        </p:txBody>
      </p:sp>
    </p:spTree>
    <p:extLst>
      <p:ext uri="{BB962C8B-B14F-4D97-AF65-F5344CB8AC3E}">
        <p14:creationId xmlns:p14="http://schemas.microsoft.com/office/powerpoint/2010/main" val="2278390058"/>
      </p:ext>
    </p:extLst>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S</a:t>
            </a:r>
            <a:r>
              <a:rPr lang="en-US" dirty="0" smtClean="0"/>
              <a:t>EM – </a:t>
            </a:r>
            <a:r>
              <a:rPr lang="en-US" dirty="0"/>
              <a:t>Requirements and Limitations</a:t>
            </a:r>
          </a:p>
        </p:txBody>
      </p:sp>
      <p:sp>
        <p:nvSpPr>
          <p:cNvPr id="5" name="Text Placeholder 4"/>
          <p:cNvSpPr>
            <a:spLocks noGrp="1"/>
          </p:cNvSpPr>
          <p:nvPr>
            <p:ph type="body" sz="quarter" idx="10"/>
          </p:nvPr>
        </p:nvSpPr>
        <p:spPr>
          <a:xfrm>
            <a:off x="519112" y="1447799"/>
            <a:ext cx="11149013" cy="5022914"/>
          </a:xfrm>
        </p:spPr>
        <p:txBody>
          <a:bodyPr>
            <a:spAutoFit/>
          </a:bodyPr>
          <a:lstStyle/>
          <a:p>
            <a:r>
              <a:rPr lang="en-US" sz="3200" b="1" dirty="0" smtClean="0">
                <a:solidFill>
                  <a:schemeClr val="bg2"/>
                </a:solidFill>
              </a:rPr>
              <a:t>Outlook </a:t>
            </a:r>
            <a:r>
              <a:rPr lang="en-US" sz="3200" b="1" dirty="0">
                <a:solidFill>
                  <a:schemeClr val="bg2"/>
                </a:solidFill>
              </a:rPr>
              <a:t>Anywhere</a:t>
            </a:r>
            <a:r>
              <a:rPr lang="en-US" sz="3200" dirty="0">
                <a:solidFill>
                  <a:schemeClr val="bg2"/>
                </a:solidFill>
              </a:rPr>
              <a:t> </a:t>
            </a:r>
            <a:r>
              <a:rPr lang="en-US" sz="3200" dirty="0" smtClean="0">
                <a:solidFill>
                  <a:schemeClr val="bg2"/>
                </a:solidFill>
              </a:rPr>
              <a:t>service on source system</a:t>
            </a:r>
            <a:br>
              <a:rPr lang="en-US" sz="3200" dirty="0" smtClean="0">
                <a:solidFill>
                  <a:schemeClr val="bg2"/>
                </a:solidFill>
              </a:rPr>
            </a:br>
            <a:r>
              <a:rPr lang="en-US" sz="3200" dirty="0" smtClean="0">
                <a:solidFill>
                  <a:schemeClr val="bg2"/>
                </a:solidFill>
              </a:rPr>
              <a:t>(m</a:t>
            </a:r>
            <a:r>
              <a:rPr lang="en-US" sz="3200" dirty="0" smtClean="0"/>
              <a:t>ust </a:t>
            </a:r>
            <a:r>
              <a:rPr lang="en-US" sz="3200" dirty="0"/>
              <a:t>have SSL certificate issued by a public </a:t>
            </a:r>
            <a:r>
              <a:rPr lang="en-US" sz="3200" dirty="0" smtClean="0"/>
              <a:t>CA)</a:t>
            </a:r>
          </a:p>
          <a:p>
            <a:r>
              <a:rPr lang="en-US" sz="3200" dirty="0"/>
              <a:t>Migration Account with </a:t>
            </a:r>
            <a:r>
              <a:rPr lang="en-US" sz="3200" b="1" dirty="0"/>
              <a:t>Full Access</a:t>
            </a:r>
            <a:r>
              <a:rPr lang="en-US" sz="3200" dirty="0"/>
              <a:t> or </a:t>
            </a:r>
            <a:r>
              <a:rPr lang="en-US" sz="3200" b="1" dirty="0"/>
              <a:t>Receive-As</a:t>
            </a:r>
            <a:r>
              <a:rPr lang="en-US" sz="3200" dirty="0"/>
              <a:t> permissions to all mailboxes that will be migrated</a:t>
            </a:r>
          </a:p>
          <a:p>
            <a:r>
              <a:rPr lang="en-US" sz="3200" b="1" dirty="0" smtClean="0">
                <a:solidFill>
                  <a:schemeClr val="bg2"/>
                </a:solidFill>
              </a:rPr>
              <a:t>Directory Sync</a:t>
            </a:r>
            <a:r>
              <a:rPr lang="en-US" sz="3200" dirty="0" smtClean="0">
                <a:solidFill>
                  <a:schemeClr val="bg2"/>
                </a:solidFill>
              </a:rPr>
              <a:t> tool </a:t>
            </a:r>
            <a:r>
              <a:rPr lang="en-US" sz="3200" b="1" dirty="0" smtClean="0">
                <a:solidFill>
                  <a:schemeClr val="bg2"/>
                </a:solidFill>
              </a:rPr>
              <a:t>enabled</a:t>
            </a:r>
            <a:r>
              <a:rPr lang="en-US" sz="3200" dirty="0" smtClean="0">
                <a:solidFill>
                  <a:schemeClr val="bg2"/>
                </a:solidFill>
              </a:rPr>
              <a:t> in </a:t>
            </a:r>
            <a:r>
              <a:rPr lang="en-US" sz="3200" dirty="0"/>
              <a:t>O365 tenant</a:t>
            </a:r>
            <a:endParaRPr lang="en-US" sz="3200" dirty="0" smtClean="0">
              <a:solidFill>
                <a:schemeClr val="bg2"/>
              </a:solidFill>
            </a:endParaRPr>
          </a:p>
          <a:p>
            <a:r>
              <a:rPr lang="en-US" sz="3200" b="1" dirty="0"/>
              <a:t>SMTP domain(s)</a:t>
            </a:r>
            <a:r>
              <a:rPr lang="en-US" sz="3200" dirty="0"/>
              <a:t> configured in </a:t>
            </a:r>
            <a:r>
              <a:rPr lang="en-US" sz="3200" dirty="0" smtClean="0"/>
              <a:t>O365 tenant</a:t>
            </a:r>
          </a:p>
          <a:p>
            <a:r>
              <a:rPr lang="en-US" sz="3200" dirty="0" smtClean="0">
                <a:solidFill>
                  <a:schemeClr val="bg2"/>
                </a:solidFill>
              </a:rPr>
              <a:t>SEM </a:t>
            </a:r>
            <a:r>
              <a:rPr lang="en-US" sz="3200" dirty="0">
                <a:solidFill>
                  <a:schemeClr val="bg2"/>
                </a:solidFill>
              </a:rPr>
              <a:t>is </a:t>
            </a:r>
            <a:r>
              <a:rPr lang="en-US" sz="3200" b="1" dirty="0">
                <a:solidFill>
                  <a:schemeClr val="bg2"/>
                </a:solidFill>
              </a:rPr>
              <a:t>not supported</a:t>
            </a:r>
            <a:r>
              <a:rPr lang="en-US" sz="3200" dirty="0">
                <a:solidFill>
                  <a:schemeClr val="bg2"/>
                </a:solidFill>
              </a:rPr>
              <a:t> with </a:t>
            </a:r>
            <a:r>
              <a:rPr lang="en-US" sz="3200" b="1" dirty="0">
                <a:solidFill>
                  <a:schemeClr val="bg2"/>
                </a:solidFill>
              </a:rPr>
              <a:t>Exchange 2010</a:t>
            </a:r>
            <a:r>
              <a:rPr lang="en-US" sz="3200" dirty="0">
                <a:solidFill>
                  <a:schemeClr val="bg2"/>
                </a:solidFill>
              </a:rPr>
              <a:t> and </a:t>
            </a:r>
            <a:r>
              <a:rPr lang="en-US" sz="3200" b="1" dirty="0">
                <a:solidFill>
                  <a:schemeClr val="bg2"/>
                </a:solidFill>
              </a:rPr>
              <a:t>2013</a:t>
            </a:r>
          </a:p>
          <a:p>
            <a:r>
              <a:rPr lang="en-US" sz="3200" b="1" dirty="0">
                <a:solidFill>
                  <a:schemeClr val="bg2"/>
                </a:solidFill>
              </a:rPr>
              <a:t>Only simple coexistence is available</a:t>
            </a:r>
            <a:r>
              <a:rPr lang="en-US" sz="3200" dirty="0">
                <a:solidFill>
                  <a:schemeClr val="bg2"/>
                </a:solidFill>
              </a:rPr>
              <a:t/>
            </a:r>
            <a:br>
              <a:rPr lang="en-US" sz="3200" dirty="0">
                <a:solidFill>
                  <a:schemeClr val="bg2"/>
                </a:solidFill>
              </a:rPr>
            </a:br>
            <a:r>
              <a:rPr lang="en-US" sz="3200" dirty="0">
                <a:solidFill>
                  <a:schemeClr val="bg2"/>
                </a:solidFill>
              </a:rPr>
              <a:t>(no sharing of free/busy, calendar, etc.)</a:t>
            </a:r>
          </a:p>
          <a:p>
            <a:endParaRPr lang="en-US" sz="3200" b="1" dirty="0">
              <a:solidFill>
                <a:schemeClr val="bg2"/>
              </a:solidFill>
            </a:endParaRPr>
          </a:p>
        </p:txBody>
      </p:sp>
      <p:sp>
        <p:nvSpPr>
          <p:cNvPr id="2" name="Slide Number Placeholder 1"/>
          <p:cNvSpPr>
            <a:spLocks noGrp="1"/>
          </p:cNvSpPr>
          <p:nvPr>
            <p:ph type="sldNum" sz="quarter" idx="12"/>
          </p:nvPr>
        </p:nvSpPr>
        <p:spPr/>
        <p:txBody>
          <a:bodyPr/>
          <a:lstStyle/>
          <a:p>
            <a:fld id="{727B4C2D-45E2-4621-8491-2995EB46A674}" type="slidenum">
              <a:rPr lang="en-US" smtClean="0"/>
              <a:pPr/>
              <a:t>25</a:t>
            </a:fld>
            <a:endParaRPr lang="en-US" dirty="0"/>
          </a:p>
        </p:txBody>
      </p:sp>
    </p:spTree>
    <p:extLst>
      <p:ext uri="{BB962C8B-B14F-4D97-AF65-F5344CB8AC3E}">
        <p14:creationId xmlns:p14="http://schemas.microsoft.com/office/powerpoint/2010/main" val="3078817134"/>
      </p:ext>
    </p:extLst>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S</a:t>
            </a:r>
            <a:r>
              <a:rPr lang="en-US" smtClean="0"/>
              <a:t>EM accounts and passwords</a:t>
            </a:r>
            <a:endParaRPr lang="en-US" dirty="0"/>
          </a:p>
        </p:txBody>
      </p:sp>
      <p:sp>
        <p:nvSpPr>
          <p:cNvPr id="3" name="Text Placeholder 2"/>
          <p:cNvSpPr>
            <a:spLocks noGrp="1"/>
          </p:cNvSpPr>
          <p:nvPr>
            <p:ph type="body" sz="quarter" idx="10"/>
          </p:nvPr>
        </p:nvSpPr>
        <p:spPr/>
        <p:txBody>
          <a:bodyPr/>
          <a:lstStyle/>
          <a:p>
            <a:r>
              <a:rPr lang="en-US" sz="3600" dirty="0">
                <a:solidFill>
                  <a:schemeClr val="tx2"/>
                </a:solidFill>
                <a:latin typeface="+mj-lt"/>
              </a:rPr>
              <a:t>Accounts </a:t>
            </a:r>
            <a:r>
              <a:rPr lang="en-US" sz="3600" dirty="0" smtClean="0">
                <a:solidFill>
                  <a:schemeClr val="tx2"/>
                </a:solidFill>
                <a:latin typeface="+mj-lt"/>
              </a:rPr>
              <a:t>provisioning</a:t>
            </a:r>
            <a:endParaRPr lang="en-US" sz="3600" dirty="0">
              <a:solidFill>
                <a:schemeClr val="tx2"/>
              </a:solidFill>
              <a:latin typeface="+mj-lt"/>
            </a:endParaRPr>
          </a:p>
          <a:p>
            <a:pPr lvl="1"/>
            <a:r>
              <a:rPr lang="en-US" dirty="0"/>
              <a:t>Migration tool relies on </a:t>
            </a:r>
            <a:r>
              <a:rPr lang="en-US" dirty="0" err="1"/>
              <a:t>DirSync</a:t>
            </a:r>
            <a:r>
              <a:rPr lang="en-US" dirty="0"/>
              <a:t> to do provisioning</a:t>
            </a:r>
          </a:p>
          <a:p>
            <a:pPr lvl="1"/>
            <a:r>
              <a:rPr lang="en-US" dirty="0"/>
              <a:t>For every on-premises mailbox to be migrated there needs </a:t>
            </a:r>
            <a:r>
              <a:rPr lang="en-US" dirty="0" smtClean="0"/>
              <a:t/>
            </a:r>
            <a:br>
              <a:rPr lang="en-US" dirty="0" smtClean="0"/>
            </a:br>
            <a:r>
              <a:rPr lang="en-US" dirty="0" smtClean="0"/>
              <a:t>to </a:t>
            </a:r>
            <a:r>
              <a:rPr lang="en-US" dirty="0"/>
              <a:t>be a MEU or Mailbox in Office 365</a:t>
            </a:r>
          </a:p>
          <a:p>
            <a:r>
              <a:rPr lang="en-US" sz="3600" dirty="0">
                <a:solidFill>
                  <a:schemeClr val="tx2"/>
                </a:solidFill>
                <a:latin typeface="+mj-lt"/>
              </a:rPr>
              <a:t>Passwords</a:t>
            </a:r>
            <a:endParaRPr lang="en-US" dirty="0">
              <a:solidFill>
                <a:schemeClr val="tx2"/>
              </a:solidFill>
              <a:latin typeface="+mj-lt"/>
            </a:endParaRPr>
          </a:p>
          <a:p>
            <a:pPr lvl="1"/>
            <a:r>
              <a:rPr lang="en-US" dirty="0"/>
              <a:t>Target mailbox </a:t>
            </a:r>
            <a:r>
              <a:rPr lang="en-US" b="1" dirty="0"/>
              <a:t>passwords must be specified </a:t>
            </a:r>
            <a:r>
              <a:rPr lang="en-US" dirty="0"/>
              <a:t>for all users</a:t>
            </a:r>
          </a:p>
          <a:p>
            <a:pPr lvl="1"/>
            <a:r>
              <a:rPr lang="en-US" dirty="0"/>
              <a:t>Administrators can force users to </a:t>
            </a:r>
            <a:r>
              <a:rPr lang="en-US" b="1" dirty="0"/>
              <a:t>change passwords</a:t>
            </a:r>
            <a:r>
              <a:rPr lang="en-US" dirty="0"/>
              <a:t> </a:t>
            </a:r>
            <a:r>
              <a:rPr lang="en-US" dirty="0" smtClean="0"/>
              <a:t/>
            </a:r>
            <a:br>
              <a:rPr lang="en-US" dirty="0" smtClean="0"/>
            </a:br>
            <a:r>
              <a:rPr lang="en-US" dirty="0" smtClean="0"/>
              <a:t>on </a:t>
            </a:r>
            <a:r>
              <a:rPr lang="en-US" dirty="0"/>
              <a:t>first </a:t>
            </a:r>
            <a:r>
              <a:rPr lang="en-US" dirty="0" smtClean="0"/>
              <a:t>login</a:t>
            </a:r>
            <a:endParaRPr lang="en-US" dirty="0"/>
          </a:p>
        </p:txBody>
      </p:sp>
      <p:sp>
        <p:nvSpPr>
          <p:cNvPr id="2" name="Slide Number Placeholder 1"/>
          <p:cNvSpPr>
            <a:spLocks noGrp="1"/>
          </p:cNvSpPr>
          <p:nvPr>
            <p:ph type="sldNum" sz="quarter" idx="12"/>
          </p:nvPr>
        </p:nvSpPr>
        <p:spPr/>
        <p:txBody>
          <a:bodyPr/>
          <a:lstStyle/>
          <a:p>
            <a:fld id="{727B4C2D-45E2-4621-8491-2995EB46A674}" type="slidenum">
              <a:rPr lang="en-US" smtClean="0"/>
              <a:pPr/>
              <a:t>26</a:t>
            </a:fld>
            <a:endParaRPr lang="en-US" dirty="0"/>
          </a:p>
        </p:txBody>
      </p:sp>
    </p:spTree>
    <p:extLst>
      <p:ext uri="{BB962C8B-B14F-4D97-AF65-F5344CB8AC3E}">
        <p14:creationId xmlns:p14="http://schemas.microsoft.com/office/powerpoint/2010/main" val="3254577210"/>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S</a:t>
            </a:r>
            <a:r>
              <a:rPr lang="en-US" dirty="0" smtClean="0"/>
              <a:t>EM – Data Migration Scope</a:t>
            </a:r>
            <a:endParaRPr lang="en-US" dirty="0"/>
          </a:p>
        </p:txBody>
      </p:sp>
      <p:sp>
        <p:nvSpPr>
          <p:cNvPr id="3" name="Slide Number Placeholder 2"/>
          <p:cNvSpPr>
            <a:spLocks noGrp="1"/>
          </p:cNvSpPr>
          <p:nvPr>
            <p:ph type="sldNum" sz="quarter" idx="12"/>
          </p:nvPr>
        </p:nvSpPr>
        <p:spPr>
          <a:xfrm>
            <a:off x="520700" y="6399557"/>
            <a:ext cx="560686" cy="219456"/>
          </a:xfrm>
          <a:prstGeom prst="rect">
            <a:avLst/>
          </a:prstGeom>
        </p:spPr>
        <p:txBody>
          <a:bodyPr/>
          <a:lstStyle/>
          <a:p>
            <a:fld id="{727B4C2D-45E2-4621-8491-2995EB46A674}" type="slidenum">
              <a:rPr lang="en-US" smtClean="0">
                <a:gradFill>
                  <a:gsLst>
                    <a:gs pos="100000">
                      <a:srgbClr val="797A7D"/>
                    </a:gs>
                    <a:gs pos="0">
                      <a:srgbClr val="797A7D"/>
                    </a:gs>
                  </a:gsLst>
                  <a:lin ang="5400000" scaled="0"/>
                </a:gradFill>
              </a:rPr>
              <a:pPr/>
              <a:t>27</a:t>
            </a:fld>
            <a:endParaRPr lang="en-US" dirty="0">
              <a:gradFill>
                <a:gsLst>
                  <a:gs pos="100000">
                    <a:srgbClr val="797A7D"/>
                  </a:gs>
                  <a:gs pos="0">
                    <a:srgbClr val="797A7D"/>
                  </a:gs>
                </a:gsLst>
                <a:lin ang="5400000" scaled="0"/>
              </a:gradFill>
            </a:endParaRPr>
          </a:p>
        </p:txBody>
      </p:sp>
      <p:sp>
        <p:nvSpPr>
          <p:cNvPr id="11" name="Rectangle 10"/>
          <p:cNvSpPr/>
          <p:nvPr/>
        </p:nvSpPr>
        <p:spPr bwMode="auto">
          <a:xfrm>
            <a:off x="548640" y="1371600"/>
            <a:ext cx="5212080" cy="4572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t" anchorCtr="0" forceAA="0" compatLnSpc="1">
            <a:prstTxWarp prst="textNoShape">
              <a:avLst/>
            </a:prstTxWarp>
            <a:noAutofit/>
          </a:bodyPr>
          <a:lstStyle/>
          <a:p>
            <a:pPr algn="ctr" defTabSz="914099" fontAlgn="base">
              <a:spcBef>
                <a:spcPct val="0"/>
              </a:spcBef>
              <a:spcAft>
                <a:spcPct val="0"/>
              </a:spcAft>
            </a:pPr>
            <a:r>
              <a:rPr lang="en-US" sz="3200" b="1" kern="0" dirty="0" smtClean="0">
                <a:solidFill>
                  <a:srgbClr val="FFFFFF"/>
                </a:solidFill>
              </a:rPr>
              <a:t>Migrated</a:t>
            </a:r>
          </a:p>
          <a:p>
            <a:pPr marL="457200" indent="-457200">
              <a:spcAft>
                <a:spcPts val="600"/>
              </a:spcAft>
              <a:buFont typeface="Wingdings" pitchFamily="2" charset="2"/>
              <a:buChar char="§"/>
            </a:pPr>
            <a:r>
              <a:rPr lang="en-US" sz="2800" dirty="0" smtClean="0">
                <a:solidFill>
                  <a:srgbClr val="FFFFFF"/>
                </a:solidFill>
                <a:latin typeface="Segoe UI Light"/>
              </a:rPr>
              <a:t>Mail </a:t>
            </a:r>
            <a:r>
              <a:rPr lang="en-US" sz="2800" dirty="0">
                <a:solidFill>
                  <a:srgbClr val="FFFFFF"/>
                </a:solidFill>
                <a:latin typeface="Segoe UI Light"/>
              </a:rPr>
              <a:t>messages </a:t>
            </a:r>
            <a:r>
              <a:rPr lang="en-US" sz="2800" dirty="0" smtClean="0">
                <a:solidFill>
                  <a:srgbClr val="FFFFFF"/>
                </a:solidFill>
                <a:latin typeface="Segoe UI Light"/>
              </a:rPr>
              <a:t>and folders</a:t>
            </a:r>
            <a:endParaRPr lang="en-US" sz="2800" dirty="0">
              <a:solidFill>
                <a:srgbClr val="FFFFFF"/>
              </a:solidFill>
              <a:latin typeface="Segoe UI Light"/>
            </a:endParaRPr>
          </a:p>
          <a:p>
            <a:pPr marL="457200" indent="-457200">
              <a:spcAft>
                <a:spcPts val="600"/>
              </a:spcAft>
              <a:buFont typeface="Wingdings" pitchFamily="2" charset="2"/>
              <a:buChar char="§"/>
            </a:pPr>
            <a:r>
              <a:rPr lang="en-US" sz="2800" dirty="0" smtClean="0">
                <a:solidFill>
                  <a:srgbClr val="FFFFFF"/>
                </a:solidFill>
                <a:latin typeface="Segoe UI Light"/>
              </a:rPr>
              <a:t>Rules and categories</a:t>
            </a:r>
            <a:endParaRPr lang="en-US" sz="2800" dirty="0">
              <a:solidFill>
                <a:srgbClr val="FFFFFF"/>
              </a:solidFill>
              <a:latin typeface="Segoe UI Light"/>
            </a:endParaRPr>
          </a:p>
          <a:p>
            <a:pPr marL="457200" indent="-457200">
              <a:spcAft>
                <a:spcPts val="600"/>
              </a:spcAft>
              <a:buFont typeface="Wingdings" pitchFamily="2" charset="2"/>
              <a:buChar char="§"/>
            </a:pPr>
            <a:r>
              <a:rPr lang="en-US" sz="2800" dirty="0" smtClean="0">
                <a:solidFill>
                  <a:srgbClr val="FFFFFF"/>
                </a:solidFill>
                <a:latin typeface="Segoe UI Light"/>
              </a:rPr>
              <a:t>Calendar (normal, recurring)</a:t>
            </a:r>
          </a:p>
          <a:p>
            <a:pPr marL="457200" indent="-457200">
              <a:spcAft>
                <a:spcPts val="600"/>
              </a:spcAft>
              <a:buFont typeface="Wingdings" pitchFamily="2" charset="2"/>
              <a:buChar char="§"/>
            </a:pPr>
            <a:r>
              <a:rPr lang="en-US" sz="2800" dirty="0" smtClean="0">
                <a:solidFill>
                  <a:srgbClr val="FFFFFF"/>
                </a:solidFill>
                <a:latin typeface="Segoe UI Light"/>
              </a:rPr>
              <a:t>Out-of-Office settings</a:t>
            </a:r>
          </a:p>
          <a:p>
            <a:pPr marL="457200" indent="-457200">
              <a:spcAft>
                <a:spcPts val="600"/>
              </a:spcAft>
              <a:buFont typeface="Wingdings" pitchFamily="2" charset="2"/>
              <a:buChar char="§"/>
            </a:pPr>
            <a:r>
              <a:rPr lang="en-US" sz="2800" dirty="0" smtClean="0">
                <a:solidFill>
                  <a:srgbClr val="FFFFFF"/>
                </a:solidFill>
                <a:latin typeface="Segoe UI Light"/>
              </a:rPr>
              <a:t>Contacts</a:t>
            </a:r>
          </a:p>
          <a:p>
            <a:pPr marL="457200" indent="-457200">
              <a:spcAft>
                <a:spcPts val="600"/>
              </a:spcAft>
              <a:buFont typeface="Wingdings" pitchFamily="2" charset="2"/>
              <a:buChar char="§"/>
            </a:pPr>
            <a:r>
              <a:rPr lang="en-US" sz="2800" dirty="0" smtClean="0">
                <a:solidFill>
                  <a:srgbClr val="FFFFFF"/>
                </a:solidFill>
                <a:latin typeface="Segoe UI Light"/>
              </a:rPr>
              <a:t>Tasks</a:t>
            </a:r>
          </a:p>
          <a:p>
            <a:pPr marL="457200" indent="-457200">
              <a:spcAft>
                <a:spcPts val="600"/>
              </a:spcAft>
              <a:buFont typeface="Wingdings" pitchFamily="2" charset="2"/>
              <a:buChar char="§"/>
            </a:pPr>
            <a:r>
              <a:rPr lang="en-US" sz="2800" dirty="0" smtClean="0">
                <a:solidFill>
                  <a:srgbClr val="FFFFFF"/>
                </a:solidFill>
                <a:latin typeface="Segoe UI Light"/>
              </a:rPr>
              <a:t>Delegates and folder perms</a:t>
            </a:r>
          </a:p>
          <a:p>
            <a:pPr marL="457200" indent="-457200">
              <a:spcAft>
                <a:spcPts val="600"/>
              </a:spcAft>
              <a:buFont typeface="Wingdings" pitchFamily="2" charset="2"/>
              <a:buChar char="§"/>
            </a:pPr>
            <a:r>
              <a:rPr lang="en-US" sz="2800" dirty="0" smtClean="0">
                <a:solidFill>
                  <a:srgbClr val="FFFFFF"/>
                </a:solidFill>
                <a:latin typeface="Segoe UI Light"/>
              </a:rPr>
              <a:t>Outlook settings (e.g. favorites)</a:t>
            </a:r>
            <a:endParaRPr lang="en-US" sz="2800" dirty="0">
              <a:solidFill>
                <a:srgbClr val="FFFFFF"/>
              </a:solidFill>
              <a:latin typeface="Segoe UI Light"/>
            </a:endParaRPr>
          </a:p>
        </p:txBody>
      </p:sp>
      <p:sp>
        <p:nvSpPr>
          <p:cNvPr id="12" name="Rectangle 11"/>
          <p:cNvSpPr/>
          <p:nvPr/>
        </p:nvSpPr>
        <p:spPr bwMode="auto">
          <a:xfrm>
            <a:off x="6367808" y="1371600"/>
            <a:ext cx="5212080" cy="457200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t" anchorCtr="0" forceAA="0" compatLnSpc="1">
            <a:prstTxWarp prst="textNoShape">
              <a:avLst/>
            </a:prstTxWarp>
            <a:noAutofit/>
          </a:bodyPr>
          <a:lstStyle/>
          <a:p>
            <a:pPr algn="ctr" defTabSz="914099" fontAlgn="base">
              <a:spcBef>
                <a:spcPct val="0"/>
              </a:spcBef>
              <a:spcAft>
                <a:spcPct val="0"/>
              </a:spcAft>
            </a:pPr>
            <a:r>
              <a:rPr lang="en-US" sz="3200" b="1" kern="0" dirty="0" smtClean="0">
                <a:solidFill>
                  <a:srgbClr val="FFFFFF"/>
                </a:solidFill>
              </a:rPr>
              <a:t>Not Migrated</a:t>
            </a:r>
          </a:p>
          <a:p>
            <a:pPr marL="457200" indent="-457200">
              <a:buFont typeface="Wingdings" pitchFamily="2" charset="2"/>
              <a:buChar char="§"/>
            </a:pPr>
            <a:r>
              <a:rPr lang="en-US" sz="2800" dirty="0" smtClean="0">
                <a:solidFill>
                  <a:srgbClr val="FFFFFF"/>
                </a:solidFill>
                <a:latin typeface="Segoe UI Light"/>
              </a:rPr>
              <a:t>Security </a:t>
            </a:r>
            <a:r>
              <a:rPr lang="en-US" sz="2800" dirty="0">
                <a:solidFill>
                  <a:srgbClr val="FFFFFF"/>
                </a:solidFill>
                <a:latin typeface="Segoe UI Light"/>
              </a:rPr>
              <a:t>Groups, </a:t>
            </a:r>
            <a:r>
              <a:rPr lang="en-US" sz="2800" dirty="0" smtClean="0">
                <a:solidFill>
                  <a:srgbClr val="FFFFFF"/>
                </a:solidFill>
                <a:latin typeface="Segoe UI Light"/>
              </a:rPr>
              <a:t>DDLs</a:t>
            </a:r>
          </a:p>
          <a:p>
            <a:pPr marL="457200" indent="-457200">
              <a:buFont typeface="Wingdings" pitchFamily="2" charset="2"/>
              <a:buChar char="§"/>
            </a:pPr>
            <a:r>
              <a:rPr lang="en-US" sz="2800" dirty="0" smtClean="0">
                <a:solidFill>
                  <a:srgbClr val="FFFFFF"/>
                </a:solidFill>
                <a:latin typeface="Segoe UI Light"/>
              </a:rPr>
              <a:t>System mailboxes</a:t>
            </a:r>
          </a:p>
          <a:p>
            <a:pPr marL="457200" indent="-457200">
              <a:buFont typeface="Wingdings" pitchFamily="2" charset="2"/>
              <a:buChar char="§"/>
            </a:pPr>
            <a:r>
              <a:rPr lang="en-US" sz="2800" dirty="0" smtClean="0">
                <a:solidFill>
                  <a:srgbClr val="FFFFFF"/>
                </a:solidFill>
                <a:latin typeface="Segoe UI Light"/>
              </a:rPr>
              <a:t>Dumpster</a:t>
            </a:r>
          </a:p>
          <a:p>
            <a:pPr marL="457200" indent="-457200">
              <a:buFont typeface="Wingdings" pitchFamily="2" charset="2"/>
              <a:buChar char="§"/>
            </a:pPr>
            <a:r>
              <a:rPr lang="en-US" sz="2800" dirty="0" smtClean="0">
                <a:solidFill>
                  <a:srgbClr val="FFFFFF"/>
                </a:solidFill>
                <a:latin typeface="Segoe UI Light"/>
              </a:rPr>
              <a:t>Send-As Permissions</a:t>
            </a:r>
          </a:p>
          <a:p>
            <a:pPr marL="457200" indent="-457200">
              <a:buFont typeface="Wingdings" pitchFamily="2" charset="2"/>
              <a:buChar char="§"/>
            </a:pPr>
            <a:r>
              <a:rPr lang="en-US" sz="2800" dirty="0" smtClean="0">
                <a:solidFill>
                  <a:srgbClr val="FFFFFF"/>
                </a:solidFill>
                <a:latin typeface="Segoe UI Light"/>
              </a:rPr>
              <a:t>Messages </a:t>
            </a:r>
            <a:r>
              <a:rPr lang="en-US" sz="2800" dirty="0">
                <a:solidFill>
                  <a:srgbClr val="FFFFFF"/>
                </a:solidFill>
                <a:latin typeface="Segoe UI Light"/>
              </a:rPr>
              <a:t>larger than </a:t>
            </a:r>
            <a:r>
              <a:rPr lang="en-US" sz="2800" dirty="0" smtClean="0">
                <a:solidFill>
                  <a:srgbClr val="FFFFFF"/>
                </a:solidFill>
                <a:latin typeface="Segoe UI Light"/>
              </a:rPr>
              <a:t>25 MB</a:t>
            </a:r>
            <a:endParaRPr lang="en-US" sz="2800" dirty="0">
              <a:solidFill>
                <a:srgbClr val="FFFFFF"/>
              </a:solidFill>
              <a:latin typeface="Segoe UI Light"/>
            </a:endParaRPr>
          </a:p>
        </p:txBody>
      </p:sp>
    </p:spTree>
    <p:extLst>
      <p:ext uri="{BB962C8B-B14F-4D97-AF65-F5344CB8AC3E}">
        <p14:creationId xmlns:p14="http://schemas.microsoft.com/office/powerpoint/2010/main" val="3893058883"/>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S</a:t>
            </a:r>
            <a:r>
              <a:rPr lang="en-US" dirty="0" smtClean="0"/>
              <a:t>EM – Data Migration Scope</a:t>
            </a:r>
            <a:endParaRPr lang="en-US" dirty="0"/>
          </a:p>
        </p:txBody>
      </p:sp>
      <p:sp>
        <p:nvSpPr>
          <p:cNvPr id="5" name="Text Placeholder 4"/>
          <p:cNvSpPr>
            <a:spLocks noGrp="1"/>
          </p:cNvSpPr>
          <p:nvPr>
            <p:ph type="body" sz="quarter" idx="10"/>
          </p:nvPr>
        </p:nvSpPr>
        <p:spPr>
          <a:xfrm>
            <a:off x="519112" y="1447799"/>
            <a:ext cx="11149013" cy="2215991"/>
          </a:xfrm>
        </p:spPr>
        <p:txBody>
          <a:bodyPr>
            <a:spAutoFit/>
          </a:bodyPr>
          <a:lstStyle/>
          <a:p>
            <a:r>
              <a:rPr lang="en-US" sz="3200" dirty="0" smtClean="0">
                <a:solidFill>
                  <a:schemeClr val="bg2"/>
                </a:solidFill>
              </a:rPr>
              <a:t>Partial </a:t>
            </a:r>
            <a:r>
              <a:rPr lang="en-US" sz="3200" dirty="0">
                <a:solidFill>
                  <a:schemeClr val="bg2"/>
                </a:solidFill>
              </a:rPr>
              <a:t>migrations are not possible (folder exclusion, time range)</a:t>
            </a:r>
          </a:p>
          <a:p>
            <a:pPr>
              <a:lnSpc>
                <a:spcPct val="100000"/>
              </a:lnSpc>
            </a:pPr>
            <a:r>
              <a:rPr lang="en-US" sz="3200" dirty="0" smtClean="0"/>
              <a:t>Mailboxes </a:t>
            </a:r>
            <a:r>
              <a:rPr lang="en-US" sz="3200" dirty="0"/>
              <a:t>enabled for Unified Messaging cannot be migrated</a:t>
            </a:r>
          </a:p>
          <a:p>
            <a:pPr>
              <a:lnSpc>
                <a:spcPct val="100000"/>
              </a:lnSpc>
            </a:pPr>
            <a:r>
              <a:rPr lang="en-US" sz="3200" dirty="0"/>
              <a:t>Existing cached-mode files (OST files) cannot be preserved</a:t>
            </a:r>
          </a:p>
          <a:p>
            <a:pPr lvl="1">
              <a:lnSpc>
                <a:spcPct val="100000"/>
              </a:lnSpc>
            </a:pPr>
            <a:endParaRPr lang="en-US" sz="3200" dirty="0"/>
          </a:p>
        </p:txBody>
      </p:sp>
      <p:sp>
        <p:nvSpPr>
          <p:cNvPr id="2" name="Slide Number Placeholder 1"/>
          <p:cNvSpPr>
            <a:spLocks noGrp="1"/>
          </p:cNvSpPr>
          <p:nvPr>
            <p:ph type="sldNum" sz="quarter" idx="12"/>
          </p:nvPr>
        </p:nvSpPr>
        <p:spPr/>
        <p:txBody>
          <a:bodyPr/>
          <a:lstStyle/>
          <a:p>
            <a:fld id="{727B4C2D-45E2-4621-8491-2995EB46A674}" type="slidenum">
              <a:rPr lang="en-US" smtClean="0"/>
              <a:pPr/>
              <a:t>28</a:t>
            </a:fld>
            <a:endParaRPr lang="en-US" dirty="0"/>
          </a:p>
        </p:txBody>
      </p:sp>
    </p:spTree>
    <p:extLst>
      <p:ext uri="{BB962C8B-B14F-4D97-AF65-F5344CB8AC3E}">
        <p14:creationId xmlns:p14="http://schemas.microsoft.com/office/powerpoint/2010/main" val="4026710148"/>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S</a:t>
            </a:r>
            <a:r>
              <a:rPr lang="en-US" smtClean="0"/>
              <a:t>EM batch file format</a:t>
            </a:r>
            <a:endParaRPr lang="en-US" dirty="0"/>
          </a:p>
        </p:txBody>
      </p:sp>
      <p:sp>
        <p:nvSpPr>
          <p:cNvPr id="3" name="Text Placeholder 2"/>
          <p:cNvSpPr>
            <a:spLocks noGrp="1"/>
          </p:cNvSpPr>
          <p:nvPr>
            <p:ph type="body" sz="quarter" idx="10"/>
          </p:nvPr>
        </p:nvSpPr>
        <p:spPr/>
        <p:txBody>
          <a:bodyPr/>
          <a:lstStyle/>
          <a:p>
            <a:r>
              <a:rPr lang="en-US"/>
              <a:t>CSV format</a:t>
            </a:r>
          </a:p>
          <a:p>
            <a:pPr lvl="1"/>
            <a:r>
              <a:rPr lang="en-US" smtClean="0"/>
              <a:t>Email address</a:t>
            </a:r>
            <a:r>
              <a:rPr lang="en-US"/>
              <a:t>, </a:t>
            </a:r>
            <a:r>
              <a:rPr lang="en-US" smtClean="0"/>
              <a:t>password</a:t>
            </a:r>
            <a:r>
              <a:rPr lang="en-US"/>
              <a:t>, </a:t>
            </a:r>
            <a:r>
              <a:rPr lang="en-US" smtClean="0"/>
              <a:t>force change password</a:t>
            </a:r>
            <a:endParaRPr lang="en-US"/>
          </a:p>
          <a:p>
            <a:r>
              <a:rPr lang="en-US"/>
              <a:t>One user per line</a:t>
            </a:r>
          </a:p>
          <a:p>
            <a:r>
              <a:rPr lang="en-US"/>
              <a:t>Max of 1000 users in each CSV </a:t>
            </a:r>
          </a:p>
          <a:p>
            <a:r>
              <a:rPr lang="en-US"/>
              <a:t>Smart-check against the Office 365 directory </a:t>
            </a:r>
          </a:p>
          <a:p>
            <a:endParaRPr lang="en-US"/>
          </a:p>
        </p:txBody>
      </p:sp>
      <p:sp>
        <p:nvSpPr>
          <p:cNvPr id="2" name="Slide Number Placeholder 1"/>
          <p:cNvSpPr>
            <a:spLocks noGrp="1"/>
          </p:cNvSpPr>
          <p:nvPr>
            <p:ph type="sldNum" sz="quarter" idx="12"/>
          </p:nvPr>
        </p:nvSpPr>
        <p:spPr/>
        <p:txBody>
          <a:bodyPr/>
          <a:lstStyle/>
          <a:p>
            <a:fld id="{727B4C2D-45E2-4621-8491-2995EB46A674}" type="slidenum">
              <a:rPr lang="en-US" smtClean="0"/>
              <a:pPr/>
              <a:t>29</a:t>
            </a:fld>
            <a:endParaRPr lang="en-US" dirty="0"/>
          </a:p>
        </p:txBody>
      </p:sp>
    </p:spTree>
    <p:extLst>
      <p:ext uri="{BB962C8B-B14F-4D97-AF65-F5344CB8AC3E}">
        <p14:creationId xmlns:p14="http://schemas.microsoft.com/office/powerpoint/2010/main" val="2189569552"/>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S</a:t>
            </a:r>
            <a:r>
              <a:rPr lang="en-US" dirty="0" smtClean="0"/>
              <a:t>EM – User Experience</a:t>
            </a:r>
            <a:endParaRPr lang="en-US" dirty="0"/>
          </a:p>
        </p:txBody>
      </p:sp>
      <p:sp>
        <p:nvSpPr>
          <p:cNvPr id="5" name="Text Placeholder 4"/>
          <p:cNvSpPr>
            <a:spLocks noGrp="1"/>
          </p:cNvSpPr>
          <p:nvPr>
            <p:ph type="body" sz="quarter" idx="10"/>
          </p:nvPr>
        </p:nvSpPr>
        <p:spPr>
          <a:xfrm>
            <a:off x="519112" y="1447799"/>
            <a:ext cx="11149013" cy="2677656"/>
          </a:xfrm>
        </p:spPr>
        <p:txBody>
          <a:bodyPr>
            <a:spAutoFit/>
          </a:bodyPr>
          <a:lstStyle/>
          <a:p>
            <a:pPr>
              <a:spcBef>
                <a:spcPts val="0"/>
              </a:spcBef>
              <a:spcAft>
                <a:spcPts val="1200"/>
              </a:spcAft>
            </a:pPr>
            <a:r>
              <a:rPr lang="en-US" sz="3200" dirty="0"/>
              <a:t>Admin needs to </a:t>
            </a:r>
            <a:r>
              <a:rPr lang="en-US" sz="3200" b="1" dirty="0"/>
              <a:t>distribute new passwords </a:t>
            </a:r>
            <a:r>
              <a:rPr lang="en-US" sz="3200" dirty="0"/>
              <a:t>to </a:t>
            </a:r>
            <a:r>
              <a:rPr lang="en-US" sz="3200" dirty="0" smtClean="0"/>
              <a:t>users</a:t>
            </a:r>
            <a:endParaRPr lang="en-US" sz="3200" dirty="0"/>
          </a:p>
          <a:p>
            <a:pPr>
              <a:spcBef>
                <a:spcPts val="0"/>
              </a:spcBef>
              <a:spcAft>
                <a:spcPts val="1200"/>
              </a:spcAft>
            </a:pPr>
            <a:r>
              <a:rPr lang="en-US" sz="3200" b="1" dirty="0"/>
              <a:t>Users create their new Outlook profile </a:t>
            </a:r>
            <a:r>
              <a:rPr lang="en-US" sz="3200" dirty="0"/>
              <a:t>using </a:t>
            </a:r>
            <a:r>
              <a:rPr lang="en-US" sz="3200" dirty="0" smtClean="0"/>
              <a:t>O365 username and new passwords (</a:t>
            </a:r>
            <a:r>
              <a:rPr lang="en-US" sz="3200" dirty="0" err="1" smtClean="0"/>
              <a:t>Autodiscover</a:t>
            </a:r>
            <a:r>
              <a:rPr lang="en-US" sz="3200" dirty="0" smtClean="0"/>
              <a:t>)</a:t>
            </a:r>
            <a:endParaRPr lang="en-US" sz="3200" dirty="0"/>
          </a:p>
          <a:p>
            <a:pPr>
              <a:spcBef>
                <a:spcPts val="0"/>
              </a:spcBef>
              <a:spcAft>
                <a:spcPts val="1200"/>
              </a:spcAft>
            </a:pPr>
            <a:r>
              <a:rPr lang="en-US" sz="3200" dirty="0"/>
              <a:t>All mail is downloaded from the Office 365 mailbox </a:t>
            </a:r>
          </a:p>
          <a:p>
            <a:pPr marL="290512" lvl="1" indent="0">
              <a:spcBef>
                <a:spcPts val="0"/>
              </a:spcBef>
              <a:spcAft>
                <a:spcPts val="1200"/>
              </a:spcAft>
              <a:buNone/>
            </a:pPr>
            <a:r>
              <a:rPr lang="en-US" sz="3200" dirty="0"/>
              <a:t>(i.e. the </a:t>
            </a:r>
            <a:r>
              <a:rPr lang="en-US" sz="3200" b="1" dirty="0"/>
              <a:t>OST</a:t>
            </a:r>
            <a:r>
              <a:rPr lang="en-US" sz="3200" dirty="0"/>
              <a:t> file must be </a:t>
            </a:r>
            <a:r>
              <a:rPr lang="en-US" sz="3200" dirty="0">
                <a:solidFill>
                  <a:schemeClr val="bg2"/>
                </a:solidFill>
              </a:rPr>
              <a:t>recreated</a:t>
            </a:r>
            <a:r>
              <a:rPr lang="en-US" sz="3200" dirty="0"/>
              <a:t>)</a:t>
            </a:r>
          </a:p>
        </p:txBody>
      </p:sp>
      <p:sp>
        <p:nvSpPr>
          <p:cNvPr id="2" name="Slide Number Placeholder 1"/>
          <p:cNvSpPr>
            <a:spLocks noGrp="1"/>
          </p:cNvSpPr>
          <p:nvPr>
            <p:ph type="sldNum" sz="quarter" idx="12"/>
          </p:nvPr>
        </p:nvSpPr>
        <p:spPr/>
        <p:txBody>
          <a:bodyPr/>
          <a:lstStyle/>
          <a:p>
            <a:fld id="{727B4C2D-45E2-4621-8491-2995EB46A674}" type="slidenum">
              <a:rPr lang="en-US" smtClean="0"/>
              <a:pPr/>
              <a:t>30</a:t>
            </a:fld>
            <a:endParaRPr lang="en-US" dirty="0"/>
          </a:p>
        </p:txBody>
      </p:sp>
    </p:spTree>
    <p:extLst>
      <p:ext uri="{BB962C8B-B14F-4D97-AF65-F5344CB8AC3E}">
        <p14:creationId xmlns:p14="http://schemas.microsoft.com/office/powerpoint/2010/main" val="3532488396"/>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Mail routing: pre-coexistence</a:t>
            </a:r>
            <a:endParaRPr lang="en-US" dirty="0"/>
          </a:p>
        </p:txBody>
      </p:sp>
      <p:sp>
        <p:nvSpPr>
          <p:cNvPr id="4" name="Slide Number Placeholder 3"/>
          <p:cNvSpPr>
            <a:spLocks noGrp="1"/>
          </p:cNvSpPr>
          <p:nvPr>
            <p:ph type="sldNum" sz="quarter" idx="12"/>
          </p:nvPr>
        </p:nvSpPr>
        <p:spPr/>
        <p:txBody>
          <a:bodyPr/>
          <a:lstStyle/>
          <a:p>
            <a:fld id="{727B4C2D-45E2-4621-8491-2995EB46A674}" type="slidenum">
              <a:rPr lang="en-US" smtClean="0">
                <a:gradFill>
                  <a:gsLst>
                    <a:gs pos="100000">
                      <a:srgbClr val="797A7D"/>
                    </a:gs>
                    <a:gs pos="0">
                      <a:srgbClr val="797A7D"/>
                    </a:gs>
                  </a:gsLst>
                  <a:lin ang="5400000" scaled="0"/>
                </a:gradFill>
              </a:rPr>
              <a:pPr/>
              <a:t>31</a:t>
            </a:fld>
            <a:endParaRPr lang="en-US" dirty="0">
              <a:gradFill>
                <a:gsLst>
                  <a:gs pos="100000">
                    <a:srgbClr val="797A7D"/>
                  </a:gs>
                  <a:gs pos="0">
                    <a:srgbClr val="797A7D"/>
                  </a:gs>
                </a:gsLst>
                <a:lin ang="5400000" scaled="0"/>
              </a:gradFill>
            </a:endParaRPr>
          </a:p>
        </p:txBody>
      </p:sp>
      <p:sp>
        <p:nvSpPr>
          <p:cNvPr id="5" name="Rounded Rectangle 4"/>
          <p:cNvSpPr/>
          <p:nvPr/>
        </p:nvSpPr>
        <p:spPr>
          <a:xfrm>
            <a:off x="520700" y="1617805"/>
            <a:ext cx="3656648" cy="4114800"/>
          </a:xfrm>
          <a:prstGeom prst="roundRect">
            <a:avLst>
              <a:gd name="adj" fmla="val 0"/>
            </a:avLst>
          </a:prstGeom>
          <a:solidFill>
            <a:schemeClr val="bg1">
              <a:lumMod val="65000"/>
            </a:schemeClr>
          </a:solidFill>
          <a:ln>
            <a:noFill/>
          </a:ln>
        </p:spPr>
        <p:style>
          <a:lnRef idx="1">
            <a:schemeClr val="accent2"/>
          </a:lnRef>
          <a:fillRef idx="3">
            <a:schemeClr val="accent2"/>
          </a:fillRef>
          <a:effectRef idx="2">
            <a:schemeClr val="accent2"/>
          </a:effectRef>
          <a:fontRef idx="minor">
            <a:schemeClr val="lt1"/>
          </a:fontRef>
        </p:style>
        <p:txBody>
          <a:bodyPr rtlCol="0" anchor="t"/>
          <a:lstStyle/>
          <a:p>
            <a:pPr algn="ctr" defTabSz="914363"/>
            <a:r>
              <a:rPr lang="en-US" dirty="0">
                <a:solidFill>
                  <a:schemeClr val="bg1"/>
                </a:solidFill>
              </a:rPr>
              <a:t>On-premises</a:t>
            </a:r>
          </a:p>
        </p:txBody>
      </p:sp>
      <p:sp>
        <p:nvSpPr>
          <p:cNvPr id="14" name="Rounded Rectangle 13"/>
          <p:cNvSpPr/>
          <p:nvPr/>
        </p:nvSpPr>
        <p:spPr>
          <a:xfrm rot="5400000">
            <a:off x="2335910" y="3446665"/>
            <a:ext cx="4114800" cy="457081"/>
          </a:xfrm>
          <a:prstGeom prst="roundRect">
            <a:avLst>
              <a:gd name="adj"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3"/>
            <a:r>
              <a:rPr lang="en-US">
                <a:solidFill>
                  <a:schemeClr val="bg1"/>
                </a:solidFill>
              </a:rPr>
              <a:t>Message </a:t>
            </a:r>
            <a:r>
              <a:rPr lang="en-US" smtClean="0">
                <a:solidFill>
                  <a:schemeClr val="bg1"/>
                </a:solidFill>
              </a:rPr>
              <a:t>filtering</a:t>
            </a:r>
            <a:endParaRPr lang="en-US" dirty="0">
              <a:solidFill>
                <a:schemeClr val="bg1"/>
              </a:solidFill>
            </a:endParaRPr>
          </a:p>
        </p:txBody>
      </p:sp>
      <p:sp>
        <p:nvSpPr>
          <p:cNvPr id="21" name="Rounded Rectangle 20"/>
          <p:cNvSpPr/>
          <p:nvPr/>
        </p:nvSpPr>
        <p:spPr>
          <a:xfrm>
            <a:off x="4947742" y="2111941"/>
            <a:ext cx="2285405" cy="457200"/>
          </a:xfrm>
          <a:prstGeom prst="roundRect">
            <a:avLst>
              <a:gd name="adj"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3"/>
            <a:r>
              <a:rPr lang="en-US" sz="1200" dirty="0">
                <a:solidFill>
                  <a:srgbClr val="000000"/>
                </a:solidFill>
              </a:rPr>
              <a:t>MX Record:</a:t>
            </a:r>
          </a:p>
          <a:p>
            <a:pPr algn="ctr" defTabSz="914363"/>
            <a:r>
              <a:rPr lang="en-US" sz="1200" dirty="0">
                <a:solidFill>
                  <a:srgbClr val="000000"/>
                </a:solidFill>
              </a:rPr>
              <a:t>contoso.com</a:t>
            </a:r>
          </a:p>
        </p:txBody>
      </p:sp>
      <p:sp>
        <p:nvSpPr>
          <p:cNvPr id="22" name="Down Arrow 21"/>
          <p:cNvSpPr/>
          <p:nvPr/>
        </p:nvSpPr>
        <p:spPr>
          <a:xfrm rot="4658592">
            <a:off x="4965444" y="2370470"/>
            <a:ext cx="111997" cy="737121"/>
          </a:xfrm>
          <a:prstGeom prst="down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3"/>
            <a:endParaRPr lang="en-US">
              <a:solidFill>
                <a:srgbClr val="000000"/>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87551" y="2084192"/>
            <a:ext cx="925230" cy="925471"/>
          </a:xfrm>
          <a:prstGeom prst="rect">
            <a:avLst/>
          </a:prstGeom>
        </p:spPr>
      </p:pic>
      <p:sp>
        <p:nvSpPr>
          <p:cNvPr id="39" name="TextBox 38"/>
          <p:cNvSpPr txBox="1"/>
          <p:nvPr/>
        </p:nvSpPr>
        <p:spPr>
          <a:xfrm>
            <a:off x="884596" y="3416084"/>
            <a:ext cx="2332052" cy="707886"/>
          </a:xfrm>
          <a:prstGeom prst="roundRect">
            <a:avLst>
              <a:gd name="adj" fmla="val 0"/>
            </a:avLst>
          </a:prstGeom>
          <a:solidFill>
            <a:schemeClr val="accent3"/>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defTabSz="914363"/>
            <a:r>
              <a:rPr lang="en-US" sz="1000" b="1" dirty="0">
                <a:solidFill>
                  <a:srgbClr val="000000"/>
                </a:solidFill>
              </a:rPr>
              <a:t>User Object</a:t>
            </a:r>
          </a:p>
          <a:p>
            <a:pPr defTabSz="914363"/>
            <a:r>
              <a:rPr lang="en-US" sz="1000" b="1" dirty="0" smtClean="0">
                <a:solidFill>
                  <a:srgbClr val="000000"/>
                </a:solidFill>
              </a:rPr>
              <a:t>Mailbox-enabled</a:t>
            </a:r>
            <a:endParaRPr lang="en-US" sz="1000" b="1" dirty="0">
              <a:solidFill>
                <a:srgbClr val="000000"/>
              </a:solidFill>
            </a:endParaRPr>
          </a:p>
          <a:p>
            <a:pPr defTabSz="914363"/>
            <a:r>
              <a:rPr lang="en-US" sz="1000" b="1" dirty="0" err="1">
                <a:solidFill>
                  <a:srgbClr val="000000"/>
                </a:solidFill>
              </a:rPr>
              <a:t>ProxyAddresses</a:t>
            </a:r>
            <a:r>
              <a:rPr lang="en-US" sz="1000" b="1" dirty="0">
                <a:solidFill>
                  <a:srgbClr val="000000"/>
                </a:solidFill>
              </a:rPr>
              <a:t>:</a:t>
            </a:r>
            <a:r>
              <a:rPr lang="en-US" sz="1000" dirty="0">
                <a:solidFill>
                  <a:srgbClr val="000000"/>
                </a:solidFill>
              </a:rPr>
              <a:t/>
            </a:r>
            <a:br>
              <a:rPr lang="en-US" sz="1000" dirty="0">
                <a:solidFill>
                  <a:srgbClr val="000000"/>
                </a:solidFill>
              </a:rPr>
            </a:br>
            <a:r>
              <a:rPr lang="en-US" sz="1000" dirty="0">
                <a:solidFill>
                  <a:srgbClr val="000000"/>
                </a:solidFill>
              </a:rPr>
              <a:t>   SMTP: John.Doe@contoso.com</a:t>
            </a:r>
            <a:endParaRPr lang="en-US" sz="1000" b="1" dirty="0">
              <a:solidFill>
                <a:srgbClr val="000000"/>
              </a:solidFill>
            </a:endParaRPr>
          </a:p>
        </p:txBody>
      </p:sp>
      <p:sp>
        <p:nvSpPr>
          <p:cNvPr id="41" name="Rectangle 40"/>
          <p:cNvSpPr/>
          <p:nvPr/>
        </p:nvSpPr>
        <p:spPr bwMode="auto">
          <a:xfrm>
            <a:off x="1036313" y="3896341"/>
            <a:ext cx="1828324" cy="182880"/>
          </a:xfrm>
          <a:prstGeom prst="rect">
            <a:avLst/>
          </a:prstGeom>
          <a:noFill/>
          <a:ln w="38100">
            <a:solidFill>
              <a:schemeClr val="tx2"/>
            </a:solid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400" dirty="0">
              <a:gradFill>
                <a:gsLst>
                  <a:gs pos="0">
                    <a:srgbClr val="FFFFFF"/>
                  </a:gs>
                  <a:gs pos="100000">
                    <a:srgbClr val="FFFFFF"/>
                  </a:gs>
                </a:gsLst>
                <a:lin ang="5400000" scaled="0"/>
              </a:gradFill>
            </a:endParaRPr>
          </a:p>
        </p:txBody>
      </p:sp>
      <p:pic>
        <p:nvPicPr>
          <p:cNvPr id="23" name="Pictur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0123" y="2084190"/>
            <a:ext cx="925230" cy="925471"/>
          </a:xfrm>
          <a:prstGeom prst="rect">
            <a:avLst/>
          </a:prstGeom>
        </p:spPr>
      </p:pic>
      <p:sp>
        <p:nvSpPr>
          <p:cNvPr id="8" name="TextBox 7"/>
          <p:cNvSpPr txBox="1"/>
          <p:nvPr/>
        </p:nvSpPr>
        <p:spPr>
          <a:xfrm>
            <a:off x="3206030" y="2989550"/>
            <a:ext cx="677621" cy="184666"/>
          </a:xfrm>
          <a:prstGeom prst="rect">
            <a:avLst/>
          </a:prstGeom>
          <a:noFill/>
        </p:spPr>
        <p:txBody>
          <a:bodyPr wrap="square" lIns="0" tIns="0" rIns="0" bIns="0" rtlCol="0">
            <a:spAutoFit/>
          </a:bodyPr>
          <a:lstStyle/>
          <a:p>
            <a:r>
              <a:rPr lang="en-US" sz="1200" spc="-70" dirty="0" smtClean="0">
                <a:solidFill>
                  <a:schemeClr val="bg1"/>
                </a:solidFill>
              </a:rPr>
              <a:t>Exchange</a:t>
            </a:r>
          </a:p>
        </p:txBody>
      </p:sp>
      <p:cxnSp>
        <p:nvCxnSpPr>
          <p:cNvPr id="31" name="Straight Arrow Connector 30"/>
          <p:cNvCxnSpPr>
            <a:stCxn id="3" idx="1"/>
            <a:endCxn id="39" idx="0"/>
          </p:cNvCxnSpPr>
          <p:nvPr/>
        </p:nvCxnSpPr>
        <p:spPr>
          <a:xfrm flipH="1">
            <a:off x="2050622" y="2546928"/>
            <a:ext cx="1036929" cy="869157"/>
          </a:xfrm>
          <a:prstGeom prst="straightConnector1">
            <a:avLst/>
          </a:prstGeom>
          <a:ln w="25400">
            <a:solidFill>
              <a:schemeClr val="accent1"/>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794969" y="2989550"/>
            <a:ext cx="990166" cy="184666"/>
          </a:xfrm>
          <a:prstGeom prst="rect">
            <a:avLst/>
          </a:prstGeom>
          <a:noFill/>
        </p:spPr>
        <p:txBody>
          <a:bodyPr wrap="square" lIns="0" tIns="0" rIns="0" bIns="0" rtlCol="0">
            <a:spAutoFit/>
          </a:bodyPr>
          <a:lstStyle/>
          <a:p>
            <a:r>
              <a:rPr lang="en-US" sz="1200" spc="-70" dirty="0" smtClean="0">
                <a:solidFill>
                  <a:schemeClr val="bg1"/>
                </a:solidFill>
              </a:rPr>
              <a:t>Active Directory</a:t>
            </a:r>
          </a:p>
        </p:txBody>
      </p:sp>
      <p:pic>
        <p:nvPicPr>
          <p:cNvPr id="30" name="Picture 5" descr="C:\Users\tashwor.REDMOND\AppData\Local\Microsoft\Windows\Temporary Internet Files\Content.IE5\ON1BJX2K\MCj04414550000[1].png"/>
          <p:cNvPicPr>
            <a:picLocks noChangeAspect="1" noChangeArrowheads="1"/>
          </p:cNvPicPr>
          <p:nvPr/>
        </p:nvPicPr>
        <p:blipFill>
          <a:blip r:embed="rId4" cstate="print"/>
          <a:srcRect/>
          <a:stretch>
            <a:fillRect/>
          </a:stretch>
        </p:blipFill>
        <p:spPr bwMode="auto">
          <a:xfrm>
            <a:off x="6098940" y="1519505"/>
            <a:ext cx="542784" cy="542925"/>
          </a:xfrm>
          <a:prstGeom prst="rect">
            <a:avLst/>
          </a:prstGeom>
          <a:noFill/>
        </p:spPr>
      </p:pic>
      <p:pic>
        <p:nvPicPr>
          <p:cNvPr id="38" name="Picture 5" descr="C:\Users\tashwor.REDMOND\AppData\Local\Microsoft\Windows\Temporary Internet Files\Content.IE5\ON1BJX2K\MCj04414550000[1].png"/>
          <p:cNvPicPr>
            <a:picLocks noChangeAspect="1" noChangeArrowheads="1"/>
          </p:cNvPicPr>
          <p:nvPr/>
        </p:nvPicPr>
        <p:blipFill>
          <a:blip r:embed="rId4" cstate="print"/>
          <a:srcRect/>
          <a:stretch>
            <a:fillRect/>
          </a:stretch>
        </p:blipFill>
        <p:spPr bwMode="auto">
          <a:xfrm>
            <a:off x="3278775" y="2467569"/>
            <a:ext cx="542784" cy="542925"/>
          </a:xfrm>
          <a:prstGeom prst="rect">
            <a:avLst/>
          </a:prstGeom>
          <a:noFill/>
        </p:spPr>
      </p:pic>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43971" y="1169774"/>
            <a:ext cx="524400" cy="524537"/>
          </a:xfrm>
          <a:prstGeom prst="rect">
            <a:avLst/>
          </a:prstGeom>
        </p:spPr>
      </p:pic>
      <p:pic>
        <p:nvPicPr>
          <p:cNvPr id="19" name="Picture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85429" y="3538749"/>
            <a:ext cx="462436" cy="462556"/>
          </a:xfrm>
          <a:prstGeom prst="rect">
            <a:avLst/>
          </a:prstGeom>
        </p:spPr>
      </p:pic>
    </p:spTree>
    <p:extLst>
      <p:ext uri="{BB962C8B-B14F-4D97-AF65-F5344CB8AC3E}">
        <p14:creationId xmlns:p14="http://schemas.microsoft.com/office/powerpoint/2010/main" val="279032525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0"/>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0" presetClass="path" presetSubtype="0" accel="50000" decel="50000" fill="hold" nodeType="clickEffect">
                                  <p:stCondLst>
                                    <p:cond delay="0"/>
                                  </p:stCondLst>
                                  <p:childTnLst>
                                    <p:animMotion origin="layout" path="M 0.00105 -1.11111E-6 L -0.03463 0.08333 L -0.23138 0.1382 " pathEditMode="relative" rAng="0" ptsTypes="AAA">
                                      <p:cBhvr>
                                        <p:cTn id="34" dur="2000" fill="hold"/>
                                        <p:tgtEl>
                                          <p:spTgt spid="30"/>
                                        </p:tgtEl>
                                        <p:attrNameLst>
                                          <p:attrName>ppt_x</p:attrName>
                                          <p:attrName>ppt_y</p:attrName>
                                        </p:attrNameLst>
                                      </p:cBhvr>
                                      <p:rCtr x="-11628" y="6898"/>
                                    </p:animMotion>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1"/>
                                        </p:tgtEl>
                                        <p:attrNameLst>
                                          <p:attrName>style.visibility</p:attrName>
                                        </p:attrNameLst>
                                      </p:cBhvr>
                                      <p:to>
                                        <p:strVal val="visible"/>
                                      </p:to>
                                    </p:set>
                                  </p:childTnLst>
                                </p:cTn>
                              </p:par>
                              <p:par>
                                <p:cTn id="43" presetID="26" presetClass="emph" presetSubtype="0" fill="hold" grpId="1" nodeType="withEffect">
                                  <p:stCondLst>
                                    <p:cond delay="0"/>
                                  </p:stCondLst>
                                  <p:childTnLst>
                                    <p:animEffect transition="out" filter="fade">
                                      <p:cBhvr>
                                        <p:cTn id="44" dur="500" tmFilter="0, 0; .2, .5; .8, .5; 1, 0"/>
                                        <p:tgtEl>
                                          <p:spTgt spid="41"/>
                                        </p:tgtEl>
                                      </p:cBhvr>
                                    </p:animEffect>
                                    <p:animScale>
                                      <p:cBhvr>
                                        <p:cTn id="45" dur="250" autoRev="1" fill="hold"/>
                                        <p:tgtEl>
                                          <p:spTgt spid="41"/>
                                        </p:tgtEl>
                                      </p:cBhvr>
                                      <p:by x="105000" y="105000"/>
                                    </p:animScale>
                                  </p:childTnLst>
                                </p:cTn>
                              </p:par>
                            </p:childTnLst>
                          </p:cTn>
                        </p:par>
                      </p:childTnLst>
                    </p:cTn>
                  </p:par>
                  <p:par>
                    <p:cTn id="46" fill="hold">
                      <p:stCondLst>
                        <p:cond delay="indefinite"/>
                      </p:stCondLst>
                      <p:childTnLst>
                        <p:par>
                          <p:cTn id="47" fill="hold">
                            <p:stCondLst>
                              <p:cond delay="0"/>
                            </p:stCondLst>
                            <p:childTnLst>
                              <p:par>
                                <p:cTn id="48" presetID="1" presetClass="exit" presetSubtype="0" fill="hold" nodeType="clickEffect">
                                  <p:stCondLst>
                                    <p:cond delay="0"/>
                                  </p:stCondLst>
                                  <p:childTnLst>
                                    <p:set>
                                      <p:cBhvr>
                                        <p:cTn id="49" dur="1" fill="hold">
                                          <p:stCondLst>
                                            <p:cond delay="0"/>
                                          </p:stCondLst>
                                        </p:cTn>
                                        <p:tgtEl>
                                          <p:spTgt spid="30"/>
                                        </p:tgtEl>
                                        <p:attrNameLst>
                                          <p:attrName>style.visibility</p:attrName>
                                        </p:attrNameLst>
                                      </p:cBhvr>
                                      <p:to>
                                        <p:strVal val="hidden"/>
                                      </p:to>
                                    </p:set>
                                  </p:childTnLst>
                                </p:cTn>
                              </p:par>
                              <p:par>
                                <p:cTn id="50" presetID="1" presetClass="exit" presetSubtype="0" fill="hold" nodeType="withEffect">
                                  <p:stCondLst>
                                    <p:cond delay="0"/>
                                  </p:stCondLst>
                                  <p:childTnLst>
                                    <p:set>
                                      <p:cBhvr>
                                        <p:cTn id="51" dur="1" fill="hold">
                                          <p:stCondLst>
                                            <p:cond delay="0"/>
                                          </p:stCondLst>
                                        </p:cTn>
                                        <p:tgtEl>
                                          <p:spTgt spid="31"/>
                                        </p:tgtEl>
                                        <p:attrNameLst>
                                          <p:attrName>style.visibility</p:attrName>
                                        </p:attrNameLst>
                                      </p:cBhvr>
                                      <p:to>
                                        <p:strVal val="hidden"/>
                                      </p:to>
                                    </p:set>
                                  </p:childTnLst>
                                </p:cTn>
                              </p:par>
                              <p:par>
                                <p:cTn id="52" presetID="1" presetClass="exit" presetSubtype="0" fill="hold" grpId="2" nodeType="withEffect">
                                  <p:stCondLst>
                                    <p:cond delay="0"/>
                                  </p:stCondLst>
                                  <p:childTnLst>
                                    <p:set>
                                      <p:cBhvr>
                                        <p:cTn id="53" dur="1" fill="hold">
                                          <p:stCondLst>
                                            <p:cond delay="0"/>
                                          </p:stCondLst>
                                        </p:cTn>
                                        <p:tgtEl>
                                          <p:spTgt spid="41"/>
                                        </p:tgtEl>
                                        <p:attrNameLst>
                                          <p:attrName>style.visibility</p:attrName>
                                        </p:attrNameLst>
                                      </p:cBhvr>
                                      <p:to>
                                        <p:strVal val="hidden"/>
                                      </p:to>
                                    </p:set>
                                  </p:childTnLst>
                                </p:cTn>
                              </p:par>
                              <p:par>
                                <p:cTn id="54" presetID="1" presetClass="entr" presetSubtype="0" fill="hold" nodeType="withEffect">
                                  <p:stCondLst>
                                    <p:cond delay="0"/>
                                  </p:stCondLst>
                                  <p:childTnLst>
                                    <p:set>
                                      <p:cBhvr>
                                        <p:cTn id="55" dur="1" fill="hold">
                                          <p:stCondLst>
                                            <p:cond delay="0"/>
                                          </p:stCondLst>
                                        </p:cTn>
                                        <p:tgtEl>
                                          <p:spTgt spid="38"/>
                                        </p:tgtEl>
                                        <p:attrNameLst>
                                          <p:attrName>style.visibility</p:attrName>
                                        </p:attrNameLst>
                                      </p:cBhvr>
                                      <p:to>
                                        <p:strVal val="visible"/>
                                      </p:to>
                                    </p:set>
                                  </p:childTnLst>
                                </p:cTn>
                              </p:par>
                              <p:par>
                                <p:cTn id="56" presetID="0" presetClass="path" presetSubtype="0" accel="50000" decel="50000" fill="hold" nodeType="withEffect">
                                  <p:stCondLst>
                                    <p:cond delay="0"/>
                                  </p:stCondLst>
                                  <p:childTnLst>
                                    <p:animMotion origin="layout" path="M 3.95833E-6 4.44444E-6 L -0.01172 0.20208 " pathEditMode="relative" rAng="0" ptsTypes="AA">
                                      <p:cBhvr>
                                        <p:cTn id="57" dur="2000" fill="hold"/>
                                        <p:tgtEl>
                                          <p:spTgt spid="38"/>
                                        </p:tgtEl>
                                        <p:attrNameLst>
                                          <p:attrName>ppt_x</p:attrName>
                                          <p:attrName>ppt_y</p:attrName>
                                        </p:attrNameLst>
                                      </p:cBhvr>
                                      <p:rCtr x="-586" y="100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animBg="1"/>
      <p:bldP spid="21" grpId="0" animBg="1"/>
      <p:bldP spid="22" grpId="0" animBg="1"/>
      <p:bldP spid="39" grpId="0" animBg="1"/>
      <p:bldP spid="41" grpId="0" animBg="1"/>
      <p:bldP spid="41" grpId="1" animBg="1"/>
      <p:bldP spid="41" grpId="2" animBg="1"/>
      <p:bldP spid="8" grpId="0"/>
      <p:bldP spid="2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Mail routing: on-premises to </a:t>
            </a:r>
            <a:r>
              <a:rPr lang="en-US" dirty="0" smtClean="0"/>
              <a:t>Office 365</a:t>
            </a:r>
            <a:endParaRPr lang="en-US" dirty="0"/>
          </a:p>
        </p:txBody>
      </p:sp>
      <p:sp>
        <p:nvSpPr>
          <p:cNvPr id="4" name="Slide Number Placeholder 3"/>
          <p:cNvSpPr>
            <a:spLocks noGrp="1"/>
          </p:cNvSpPr>
          <p:nvPr>
            <p:ph type="sldNum" sz="quarter" idx="12"/>
          </p:nvPr>
        </p:nvSpPr>
        <p:spPr/>
        <p:txBody>
          <a:bodyPr/>
          <a:lstStyle/>
          <a:p>
            <a:fld id="{727B4C2D-45E2-4621-8491-2995EB46A674}" type="slidenum">
              <a:rPr lang="en-US" smtClean="0">
                <a:gradFill>
                  <a:gsLst>
                    <a:gs pos="100000">
                      <a:srgbClr val="797A7D"/>
                    </a:gs>
                    <a:gs pos="0">
                      <a:srgbClr val="797A7D"/>
                    </a:gs>
                  </a:gsLst>
                  <a:lin ang="5400000" scaled="0"/>
                </a:gradFill>
              </a:rPr>
              <a:pPr/>
              <a:t>32</a:t>
            </a:fld>
            <a:endParaRPr lang="en-US" dirty="0">
              <a:gradFill>
                <a:gsLst>
                  <a:gs pos="100000">
                    <a:srgbClr val="797A7D"/>
                  </a:gs>
                  <a:gs pos="0">
                    <a:srgbClr val="797A7D"/>
                  </a:gs>
                </a:gsLst>
                <a:lin ang="5400000" scaled="0"/>
              </a:gradFill>
            </a:endParaRPr>
          </a:p>
        </p:txBody>
      </p:sp>
      <p:sp>
        <p:nvSpPr>
          <p:cNvPr id="5" name="Rounded Rectangle 4"/>
          <p:cNvSpPr/>
          <p:nvPr/>
        </p:nvSpPr>
        <p:spPr>
          <a:xfrm>
            <a:off x="519113" y="1617805"/>
            <a:ext cx="3656648" cy="4114800"/>
          </a:xfrm>
          <a:prstGeom prst="roundRect">
            <a:avLst>
              <a:gd name="adj" fmla="val 0"/>
            </a:avLst>
          </a:prstGeom>
          <a:solidFill>
            <a:schemeClr val="bg1">
              <a:lumMod val="65000"/>
            </a:schemeClr>
          </a:solidFill>
          <a:ln>
            <a:noFill/>
          </a:ln>
        </p:spPr>
        <p:style>
          <a:lnRef idx="1">
            <a:schemeClr val="accent2"/>
          </a:lnRef>
          <a:fillRef idx="3">
            <a:schemeClr val="accent2"/>
          </a:fillRef>
          <a:effectRef idx="2">
            <a:schemeClr val="accent2"/>
          </a:effectRef>
          <a:fontRef idx="minor">
            <a:schemeClr val="lt1"/>
          </a:fontRef>
        </p:style>
        <p:txBody>
          <a:bodyPr rtlCol="0" anchor="t"/>
          <a:lstStyle/>
          <a:p>
            <a:pPr algn="ctr" defTabSz="914363"/>
            <a:r>
              <a:rPr lang="en-US" dirty="0">
                <a:solidFill>
                  <a:schemeClr val="bg1"/>
                </a:solidFill>
              </a:rPr>
              <a:t>On-premises</a:t>
            </a:r>
          </a:p>
        </p:txBody>
      </p:sp>
      <p:sp>
        <p:nvSpPr>
          <p:cNvPr id="14" name="Rounded Rectangle 13"/>
          <p:cNvSpPr/>
          <p:nvPr/>
        </p:nvSpPr>
        <p:spPr>
          <a:xfrm rot="5400000">
            <a:off x="2334323" y="3446665"/>
            <a:ext cx="4114800" cy="457081"/>
          </a:xfrm>
          <a:prstGeom prst="roundRect">
            <a:avLst>
              <a:gd name="adj"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3"/>
            <a:r>
              <a:rPr lang="en-US">
                <a:solidFill>
                  <a:schemeClr val="bg1"/>
                </a:solidFill>
              </a:rPr>
              <a:t>Message </a:t>
            </a:r>
            <a:r>
              <a:rPr lang="en-US" smtClean="0">
                <a:solidFill>
                  <a:schemeClr val="bg1"/>
                </a:solidFill>
              </a:rPr>
              <a:t>filtering</a:t>
            </a:r>
            <a:endParaRPr lang="en-US" dirty="0">
              <a:solidFill>
                <a:schemeClr val="bg1"/>
              </a:solidFill>
            </a:endParaRPr>
          </a:p>
        </p:txBody>
      </p:sp>
      <p:sp>
        <p:nvSpPr>
          <p:cNvPr id="21" name="Rounded Rectangle 20"/>
          <p:cNvSpPr/>
          <p:nvPr/>
        </p:nvSpPr>
        <p:spPr>
          <a:xfrm>
            <a:off x="4947742" y="2111941"/>
            <a:ext cx="2285405" cy="457200"/>
          </a:xfrm>
          <a:prstGeom prst="roundRect">
            <a:avLst>
              <a:gd name="adj"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3"/>
            <a:r>
              <a:rPr lang="en-US" sz="1200" dirty="0">
                <a:solidFill>
                  <a:srgbClr val="000000"/>
                </a:solidFill>
              </a:rPr>
              <a:t>MX Record:</a:t>
            </a:r>
          </a:p>
          <a:p>
            <a:pPr algn="ctr" defTabSz="914363"/>
            <a:r>
              <a:rPr lang="en-US" sz="1200" dirty="0">
                <a:solidFill>
                  <a:srgbClr val="000000"/>
                </a:solidFill>
              </a:rPr>
              <a:t>contoso.com</a:t>
            </a:r>
          </a:p>
        </p:txBody>
      </p:sp>
      <p:sp>
        <p:nvSpPr>
          <p:cNvPr id="22" name="Down Arrow 21"/>
          <p:cNvSpPr/>
          <p:nvPr/>
        </p:nvSpPr>
        <p:spPr>
          <a:xfrm rot="4658592">
            <a:off x="4965444" y="2370470"/>
            <a:ext cx="111997" cy="737121"/>
          </a:xfrm>
          <a:prstGeom prst="down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3"/>
            <a:endParaRPr lang="en-US">
              <a:solidFill>
                <a:srgbClr val="000000"/>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87551" y="2092430"/>
            <a:ext cx="925230" cy="925471"/>
          </a:xfrm>
          <a:prstGeom prst="rect">
            <a:avLst/>
          </a:prstGeom>
        </p:spPr>
      </p:pic>
      <p:pic>
        <p:nvPicPr>
          <p:cNvPr id="23" name="Pictur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0123" y="2092428"/>
            <a:ext cx="925230" cy="925471"/>
          </a:xfrm>
          <a:prstGeom prst="rect">
            <a:avLst/>
          </a:prstGeom>
        </p:spPr>
      </p:pic>
      <p:sp>
        <p:nvSpPr>
          <p:cNvPr id="8" name="TextBox 7"/>
          <p:cNvSpPr txBox="1"/>
          <p:nvPr/>
        </p:nvSpPr>
        <p:spPr>
          <a:xfrm>
            <a:off x="3206030" y="2997788"/>
            <a:ext cx="677621" cy="184666"/>
          </a:xfrm>
          <a:prstGeom prst="rect">
            <a:avLst/>
          </a:prstGeom>
          <a:noFill/>
        </p:spPr>
        <p:txBody>
          <a:bodyPr wrap="square" lIns="0" tIns="0" rIns="0" bIns="0" rtlCol="0">
            <a:spAutoFit/>
          </a:bodyPr>
          <a:lstStyle/>
          <a:p>
            <a:r>
              <a:rPr lang="en-US" sz="1200" spc="-70" dirty="0" smtClean="0">
                <a:solidFill>
                  <a:schemeClr val="bg1"/>
                </a:solidFill>
              </a:rPr>
              <a:t>Exchange</a:t>
            </a:r>
          </a:p>
        </p:txBody>
      </p:sp>
      <p:sp>
        <p:nvSpPr>
          <p:cNvPr id="27" name="TextBox 26"/>
          <p:cNvSpPr txBox="1"/>
          <p:nvPr/>
        </p:nvSpPr>
        <p:spPr>
          <a:xfrm>
            <a:off x="794969" y="2997788"/>
            <a:ext cx="990166" cy="184666"/>
          </a:xfrm>
          <a:prstGeom prst="rect">
            <a:avLst/>
          </a:prstGeom>
          <a:noFill/>
        </p:spPr>
        <p:txBody>
          <a:bodyPr wrap="square" lIns="0" tIns="0" rIns="0" bIns="0" rtlCol="0">
            <a:spAutoFit/>
          </a:bodyPr>
          <a:lstStyle/>
          <a:p>
            <a:r>
              <a:rPr lang="en-US" sz="1200" spc="-70" dirty="0" smtClean="0">
                <a:solidFill>
                  <a:schemeClr val="bg1"/>
                </a:solidFill>
              </a:rPr>
              <a:t>Active Directory</a:t>
            </a:r>
          </a:p>
        </p:txBody>
      </p:sp>
      <p:sp>
        <p:nvSpPr>
          <p:cNvPr id="28" name="Rounded Rectangle 27"/>
          <p:cNvSpPr/>
          <p:nvPr/>
        </p:nvSpPr>
        <p:spPr>
          <a:xfrm>
            <a:off x="8011478" y="1617805"/>
            <a:ext cx="3656648" cy="4114800"/>
          </a:xfrm>
          <a:prstGeom prst="roundRect">
            <a:avLst>
              <a:gd name="adj" fmla="val 0"/>
            </a:avLst>
          </a:prstGeom>
          <a:solidFill>
            <a:srgbClr val="0072C6"/>
          </a:solidFill>
          <a:ln>
            <a:noFill/>
          </a:ln>
        </p:spPr>
        <p:style>
          <a:lnRef idx="1">
            <a:schemeClr val="accent2"/>
          </a:lnRef>
          <a:fillRef idx="3">
            <a:schemeClr val="accent2"/>
          </a:fillRef>
          <a:effectRef idx="2">
            <a:schemeClr val="accent2"/>
          </a:effectRef>
          <a:fontRef idx="minor">
            <a:schemeClr val="lt1"/>
          </a:fontRef>
        </p:style>
        <p:txBody>
          <a:bodyPr rtlCol="0" anchor="t"/>
          <a:lstStyle/>
          <a:p>
            <a:pPr algn="ctr" defTabSz="914363"/>
            <a:r>
              <a:rPr lang="en-US" dirty="0" smtClean="0">
                <a:solidFill>
                  <a:schemeClr val="bg1"/>
                </a:solidFill>
              </a:rPr>
              <a:t>Office 365</a:t>
            </a:r>
            <a:endParaRPr lang="en-US" dirty="0">
              <a:solidFill>
                <a:schemeClr val="bg1"/>
              </a:solidFill>
            </a:endParaRPr>
          </a:p>
        </p:txBody>
      </p:sp>
      <p:sp>
        <p:nvSpPr>
          <p:cNvPr id="29" name="Rounded Rectangle 28"/>
          <p:cNvSpPr/>
          <p:nvPr/>
        </p:nvSpPr>
        <p:spPr>
          <a:xfrm>
            <a:off x="4947742" y="4896371"/>
            <a:ext cx="2285405" cy="636414"/>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3"/>
            <a:r>
              <a:rPr lang="en-US" sz="1200" dirty="0">
                <a:solidFill>
                  <a:schemeClr val="bg1"/>
                </a:solidFill>
              </a:rPr>
              <a:t>MX </a:t>
            </a:r>
            <a:r>
              <a:rPr lang="en-US" sz="1200" dirty="0" smtClean="0">
                <a:solidFill>
                  <a:schemeClr val="bg1"/>
                </a:solidFill>
              </a:rPr>
              <a:t>Record:</a:t>
            </a:r>
          </a:p>
          <a:p>
            <a:pPr algn="ctr" defTabSz="914363"/>
            <a:r>
              <a:rPr lang="en-US" sz="1200" dirty="0" smtClean="0">
                <a:solidFill>
                  <a:schemeClr val="bg1"/>
                </a:solidFill>
              </a:rPr>
              <a:t>contoso.onmicrosoft.com</a:t>
            </a:r>
            <a:endParaRPr lang="en-US" sz="1200" dirty="0">
              <a:solidFill>
                <a:schemeClr val="bg1"/>
              </a:solidFill>
            </a:endParaRPr>
          </a:p>
          <a:p>
            <a:pPr algn="ctr" defTabSz="914363"/>
            <a:r>
              <a:rPr lang="en-US" sz="1200" dirty="0" smtClean="0">
                <a:solidFill>
                  <a:schemeClr val="bg1"/>
                </a:solidFill>
              </a:rPr>
              <a:t>contoso.mail.onmicrosoft.com</a:t>
            </a:r>
            <a:endParaRPr lang="en-US" sz="1200" dirty="0">
              <a:solidFill>
                <a:schemeClr val="bg1"/>
              </a:solidFill>
            </a:endParaRPr>
          </a:p>
        </p:txBody>
      </p:sp>
      <p:sp>
        <p:nvSpPr>
          <p:cNvPr id="32" name="Rounded Rectangle 31"/>
          <p:cNvSpPr/>
          <p:nvPr/>
        </p:nvSpPr>
        <p:spPr>
          <a:xfrm rot="16200000">
            <a:off x="5731765" y="3446665"/>
            <a:ext cx="4114802" cy="457081"/>
          </a:xfrm>
          <a:prstGeom prst="roundRect">
            <a:avLst>
              <a:gd name="adj"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3"/>
            <a:r>
              <a:rPr lang="en-US" dirty="0" smtClean="0">
                <a:solidFill>
                  <a:schemeClr val="bg1"/>
                </a:solidFill>
              </a:rPr>
              <a:t>Exchange Online Protection</a:t>
            </a:r>
            <a:endParaRPr lang="en-US" dirty="0">
              <a:solidFill>
                <a:schemeClr val="bg1"/>
              </a:solidFill>
            </a:endParaRPr>
          </a:p>
        </p:txBody>
      </p:sp>
      <p:sp>
        <p:nvSpPr>
          <p:cNvPr id="33" name="Down Arrow 32"/>
          <p:cNvSpPr/>
          <p:nvPr/>
        </p:nvSpPr>
        <p:spPr>
          <a:xfrm rot="15470522">
            <a:off x="7096626" y="4361858"/>
            <a:ext cx="109461" cy="720949"/>
          </a:xfrm>
          <a:prstGeom prst="down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3"/>
            <a:endParaRPr lang="en-US">
              <a:solidFill>
                <a:srgbClr val="000000"/>
              </a:solidFill>
            </a:endParaRPr>
          </a:p>
        </p:txBody>
      </p:sp>
      <p:pic>
        <p:nvPicPr>
          <p:cNvPr id="34" name="Picture 3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4849" y="2129903"/>
            <a:ext cx="925230" cy="925471"/>
          </a:xfrm>
          <a:prstGeom prst="rect">
            <a:avLst/>
          </a:prstGeom>
        </p:spPr>
      </p:pic>
      <p:pic>
        <p:nvPicPr>
          <p:cNvPr id="35" name="Picture 3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53080" y="2129902"/>
            <a:ext cx="925230" cy="925471"/>
          </a:xfrm>
          <a:prstGeom prst="rect">
            <a:avLst/>
          </a:prstGeom>
        </p:spPr>
      </p:pic>
      <p:sp>
        <p:nvSpPr>
          <p:cNvPr id="36" name="TextBox 35"/>
          <p:cNvSpPr txBox="1"/>
          <p:nvPr/>
        </p:nvSpPr>
        <p:spPr>
          <a:xfrm>
            <a:off x="8297238" y="3028903"/>
            <a:ext cx="1060449" cy="188160"/>
          </a:xfrm>
          <a:prstGeom prst="rect">
            <a:avLst/>
          </a:prstGeom>
          <a:noFill/>
        </p:spPr>
        <p:txBody>
          <a:bodyPr wrap="square" lIns="0" tIns="0" rIns="0" bIns="0" rtlCol="0">
            <a:spAutoFit/>
          </a:bodyPr>
          <a:lstStyle/>
          <a:p>
            <a:r>
              <a:rPr lang="en-US" sz="1200" spc="-70" dirty="0" smtClean="0">
                <a:solidFill>
                  <a:schemeClr val="bg1"/>
                </a:solidFill>
              </a:rPr>
              <a:t>Exchange Online</a:t>
            </a:r>
          </a:p>
        </p:txBody>
      </p:sp>
      <p:sp>
        <p:nvSpPr>
          <p:cNvPr id="37" name="TextBox 36"/>
          <p:cNvSpPr txBox="1"/>
          <p:nvPr/>
        </p:nvSpPr>
        <p:spPr>
          <a:xfrm>
            <a:off x="10420611" y="3038755"/>
            <a:ext cx="990166" cy="184666"/>
          </a:xfrm>
          <a:prstGeom prst="rect">
            <a:avLst/>
          </a:prstGeom>
          <a:noFill/>
        </p:spPr>
        <p:txBody>
          <a:bodyPr wrap="square" lIns="0" tIns="0" rIns="0" bIns="0" rtlCol="0">
            <a:spAutoFit/>
          </a:bodyPr>
          <a:lstStyle/>
          <a:p>
            <a:r>
              <a:rPr lang="en-US" sz="1200" spc="-70" dirty="0" smtClean="0">
                <a:solidFill>
                  <a:schemeClr val="bg1"/>
                </a:solidFill>
              </a:rPr>
              <a:t>Online Directory</a:t>
            </a:r>
          </a:p>
        </p:txBody>
      </p:sp>
      <p:pic>
        <p:nvPicPr>
          <p:cNvPr id="40" name="Picture 3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1545" y="4411674"/>
            <a:ext cx="925230" cy="925471"/>
          </a:xfrm>
          <a:prstGeom prst="rect">
            <a:avLst/>
          </a:prstGeom>
        </p:spPr>
      </p:pic>
      <p:sp>
        <p:nvSpPr>
          <p:cNvPr id="42" name="TextBox 41"/>
          <p:cNvSpPr txBox="1"/>
          <p:nvPr/>
        </p:nvSpPr>
        <p:spPr>
          <a:xfrm>
            <a:off x="2874275" y="5344625"/>
            <a:ext cx="1060449" cy="188160"/>
          </a:xfrm>
          <a:prstGeom prst="rect">
            <a:avLst/>
          </a:prstGeom>
          <a:noFill/>
        </p:spPr>
        <p:txBody>
          <a:bodyPr wrap="square" lIns="0" tIns="0" rIns="0" bIns="0" rtlCol="0">
            <a:spAutoFit/>
          </a:bodyPr>
          <a:lstStyle/>
          <a:p>
            <a:pPr algn="ctr"/>
            <a:r>
              <a:rPr lang="en-US" sz="1200" spc="-70" dirty="0" err="1" smtClean="0">
                <a:solidFill>
                  <a:schemeClr val="bg1"/>
                </a:solidFill>
              </a:rPr>
              <a:t>DirSync</a:t>
            </a:r>
            <a:endParaRPr lang="en-US" sz="1200" spc="-70" dirty="0" smtClean="0">
              <a:solidFill>
                <a:schemeClr val="bg1"/>
              </a:solidFill>
            </a:endParaRPr>
          </a:p>
        </p:txBody>
      </p:sp>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46947" y="1172750"/>
            <a:ext cx="521424" cy="521560"/>
          </a:xfrm>
          <a:prstGeom prst="rect">
            <a:avLst/>
          </a:prstGeom>
        </p:spPr>
      </p:pic>
      <p:pic>
        <p:nvPicPr>
          <p:cNvPr id="43" name="Picture 4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4849" y="4411674"/>
            <a:ext cx="925230" cy="925471"/>
          </a:xfrm>
          <a:prstGeom prst="rect">
            <a:avLst/>
          </a:prstGeom>
        </p:spPr>
      </p:pic>
      <p:sp>
        <p:nvSpPr>
          <p:cNvPr id="44" name="TextBox 43"/>
          <p:cNvSpPr txBox="1"/>
          <p:nvPr/>
        </p:nvSpPr>
        <p:spPr>
          <a:xfrm>
            <a:off x="8229630" y="5310300"/>
            <a:ext cx="1060449" cy="369332"/>
          </a:xfrm>
          <a:prstGeom prst="rect">
            <a:avLst/>
          </a:prstGeom>
          <a:noFill/>
        </p:spPr>
        <p:txBody>
          <a:bodyPr wrap="square" lIns="0" tIns="0" rIns="0" bIns="0" rtlCol="0">
            <a:spAutoFit/>
          </a:bodyPr>
          <a:lstStyle/>
          <a:p>
            <a:pPr algn="ctr"/>
            <a:r>
              <a:rPr lang="en-US" sz="1200" spc="-70" dirty="0" err="1" smtClean="0">
                <a:solidFill>
                  <a:schemeClr val="bg1"/>
                </a:solidFill>
              </a:rPr>
              <a:t>DirSync</a:t>
            </a:r>
            <a:r>
              <a:rPr lang="en-US" sz="1200" spc="-70" dirty="0" smtClean="0">
                <a:solidFill>
                  <a:schemeClr val="bg1"/>
                </a:solidFill>
              </a:rPr>
              <a:t> Web Service</a:t>
            </a:r>
          </a:p>
        </p:txBody>
      </p:sp>
      <p:sp>
        <p:nvSpPr>
          <p:cNvPr id="45" name="TextBox 44"/>
          <p:cNvSpPr txBox="1"/>
          <p:nvPr/>
        </p:nvSpPr>
        <p:spPr>
          <a:xfrm>
            <a:off x="8589828" y="3317047"/>
            <a:ext cx="2973084" cy="1015663"/>
          </a:xfrm>
          <a:prstGeom prst="roundRect">
            <a:avLst>
              <a:gd name="adj" fmla="val 0"/>
            </a:avLst>
          </a:prstGeom>
          <a:solidFill>
            <a:schemeClr val="accent2"/>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defTabSz="914363"/>
            <a:r>
              <a:rPr lang="en-US" sz="1000" b="1" dirty="0">
                <a:solidFill>
                  <a:schemeClr val="bg1"/>
                </a:solidFill>
              </a:rPr>
              <a:t>Logon Enabled User</a:t>
            </a:r>
          </a:p>
          <a:p>
            <a:pPr defTabSz="914363"/>
            <a:r>
              <a:rPr lang="en-US" sz="1000" b="1" dirty="0" smtClean="0">
                <a:solidFill>
                  <a:schemeClr val="bg1"/>
                </a:solidFill>
              </a:rPr>
              <a:t>Mailbox-enabled</a:t>
            </a:r>
            <a:endParaRPr lang="en-US" sz="1000" b="1" dirty="0">
              <a:solidFill>
                <a:schemeClr val="bg1"/>
              </a:solidFill>
            </a:endParaRPr>
          </a:p>
          <a:p>
            <a:pPr defTabSz="914363"/>
            <a:r>
              <a:rPr lang="en-US" sz="1000" b="1" dirty="0" err="1">
                <a:solidFill>
                  <a:schemeClr val="bg1"/>
                </a:solidFill>
              </a:rPr>
              <a:t>ProxyAddresses</a:t>
            </a:r>
            <a:r>
              <a:rPr lang="en-US" sz="1000" b="1" dirty="0">
                <a:solidFill>
                  <a:schemeClr val="bg1"/>
                </a:solidFill>
              </a:rPr>
              <a:t>:</a:t>
            </a:r>
            <a:r>
              <a:rPr lang="en-US" sz="1000" dirty="0">
                <a:solidFill>
                  <a:schemeClr val="bg1"/>
                </a:solidFill>
              </a:rPr>
              <a:t/>
            </a:r>
            <a:br>
              <a:rPr lang="en-US" sz="1000" dirty="0">
                <a:solidFill>
                  <a:schemeClr val="bg1"/>
                </a:solidFill>
              </a:rPr>
            </a:br>
            <a:r>
              <a:rPr lang="en-US" sz="1000" dirty="0">
                <a:solidFill>
                  <a:schemeClr val="bg1"/>
                </a:solidFill>
              </a:rPr>
              <a:t>   SMTP: </a:t>
            </a:r>
            <a:r>
              <a:rPr lang="en-US" sz="1000" dirty="0" smtClean="0">
                <a:solidFill>
                  <a:schemeClr val="bg1"/>
                </a:solidFill>
              </a:rPr>
              <a:t>John.Doe@contoso.com</a:t>
            </a:r>
          </a:p>
          <a:p>
            <a:pPr defTabSz="914363"/>
            <a:r>
              <a:rPr lang="en-US" sz="1000" dirty="0">
                <a:solidFill>
                  <a:schemeClr val="bg1"/>
                </a:solidFill>
              </a:rPr>
              <a:t> </a:t>
            </a:r>
            <a:r>
              <a:rPr lang="en-US" sz="1000" dirty="0" smtClean="0">
                <a:solidFill>
                  <a:schemeClr val="bg1"/>
                </a:solidFill>
              </a:rPr>
              <a:t>  </a:t>
            </a:r>
            <a:r>
              <a:rPr lang="en-US" sz="1000" dirty="0" err="1" smtClean="0">
                <a:solidFill>
                  <a:schemeClr val="bg1"/>
                </a:solidFill>
              </a:rPr>
              <a:t>smtp</a:t>
            </a:r>
            <a:r>
              <a:rPr lang="en-US" sz="1000" dirty="0" smtClean="0">
                <a:solidFill>
                  <a:schemeClr val="bg1"/>
                </a:solidFill>
              </a:rPr>
              <a:t>: John.Doe@contoso.onmicrosoft.com</a:t>
            </a:r>
            <a:endParaRPr lang="en-US" sz="1000" dirty="0">
              <a:solidFill>
                <a:schemeClr val="bg1"/>
              </a:solidFill>
            </a:endParaRPr>
          </a:p>
          <a:p>
            <a:pPr defTabSz="914363"/>
            <a:r>
              <a:rPr lang="en-US" sz="1000" i="1" dirty="0">
                <a:solidFill>
                  <a:schemeClr val="bg1"/>
                </a:solidFill>
              </a:rPr>
              <a:t>   </a:t>
            </a:r>
            <a:r>
              <a:rPr lang="en-US" sz="1000" dirty="0" err="1">
                <a:solidFill>
                  <a:schemeClr val="bg1"/>
                </a:solidFill>
              </a:rPr>
              <a:t>smtp</a:t>
            </a:r>
            <a:r>
              <a:rPr lang="en-US" sz="1000" dirty="0">
                <a:solidFill>
                  <a:schemeClr val="bg1"/>
                </a:solidFill>
              </a:rPr>
              <a:t>: </a:t>
            </a:r>
            <a:r>
              <a:rPr lang="en-US" sz="1000" dirty="0" smtClean="0">
                <a:solidFill>
                  <a:schemeClr val="bg1"/>
                </a:solidFill>
              </a:rPr>
              <a:t>John.Doe@contoso.mail.onmicrosoft.com</a:t>
            </a:r>
            <a:endParaRPr lang="en-US" sz="1000" dirty="0">
              <a:solidFill>
                <a:schemeClr val="bg1"/>
              </a:solidFill>
            </a:endParaRPr>
          </a:p>
        </p:txBody>
      </p:sp>
      <p:sp>
        <p:nvSpPr>
          <p:cNvPr id="46" name="TextBox 45"/>
          <p:cNvSpPr txBox="1"/>
          <p:nvPr/>
        </p:nvSpPr>
        <p:spPr>
          <a:xfrm>
            <a:off x="698004" y="3326304"/>
            <a:ext cx="3040897" cy="1015663"/>
          </a:xfrm>
          <a:prstGeom prst="roundRect">
            <a:avLst>
              <a:gd name="adj" fmla="val 0"/>
            </a:avLst>
          </a:prstGeom>
          <a:solidFill>
            <a:schemeClr val="accent3"/>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defTabSz="914363"/>
            <a:r>
              <a:rPr lang="en-US" sz="1000" b="1" dirty="0">
                <a:solidFill>
                  <a:srgbClr val="000000"/>
                </a:solidFill>
              </a:rPr>
              <a:t>User Object</a:t>
            </a:r>
          </a:p>
          <a:p>
            <a:pPr defTabSz="914363"/>
            <a:r>
              <a:rPr lang="en-US" sz="1000" b="1" dirty="0" smtClean="0">
                <a:solidFill>
                  <a:srgbClr val="000000"/>
                </a:solidFill>
              </a:rPr>
              <a:t>Mail-enabled (not mailbox-enabled)</a:t>
            </a:r>
            <a:endParaRPr lang="en-US" sz="1000" b="1" dirty="0">
              <a:solidFill>
                <a:srgbClr val="000000"/>
              </a:solidFill>
            </a:endParaRPr>
          </a:p>
          <a:p>
            <a:pPr defTabSz="914363"/>
            <a:r>
              <a:rPr lang="en-US" sz="1000" b="1" dirty="0" err="1">
                <a:solidFill>
                  <a:srgbClr val="000000"/>
                </a:solidFill>
              </a:rPr>
              <a:t>ProxyAddresses</a:t>
            </a:r>
            <a:r>
              <a:rPr lang="en-US" sz="1000" b="1" dirty="0">
                <a:solidFill>
                  <a:srgbClr val="000000"/>
                </a:solidFill>
              </a:rPr>
              <a:t>:</a:t>
            </a:r>
            <a:r>
              <a:rPr lang="en-US" sz="1000" dirty="0">
                <a:solidFill>
                  <a:srgbClr val="000000"/>
                </a:solidFill>
              </a:rPr>
              <a:t/>
            </a:r>
            <a:br>
              <a:rPr lang="en-US" sz="1000" dirty="0">
                <a:solidFill>
                  <a:srgbClr val="000000"/>
                </a:solidFill>
              </a:rPr>
            </a:br>
            <a:r>
              <a:rPr lang="en-US" sz="1000" dirty="0">
                <a:solidFill>
                  <a:srgbClr val="000000"/>
                </a:solidFill>
              </a:rPr>
              <a:t>   SMTP: John.Doe@contoso.com</a:t>
            </a:r>
            <a:endParaRPr lang="en-US" sz="1000" b="1" dirty="0">
              <a:solidFill>
                <a:srgbClr val="000000"/>
              </a:solidFill>
            </a:endParaRPr>
          </a:p>
          <a:p>
            <a:pPr defTabSz="914363"/>
            <a:r>
              <a:rPr lang="en-US" sz="1000" b="1" dirty="0" err="1">
                <a:solidFill>
                  <a:srgbClr val="000000"/>
                </a:solidFill>
              </a:rPr>
              <a:t>TargetAddresses</a:t>
            </a:r>
            <a:r>
              <a:rPr lang="en-US" sz="1000" b="1" dirty="0">
                <a:solidFill>
                  <a:srgbClr val="000000"/>
                </a:solidFill>
              </a:rPr>
              <a:t>:</a:t>
            </a:r>
            <a:r>
              <a:rPr lang="en-US" sz="1000" dirty="0">
                <a:solidFill>
                  <a:srgbClr val="000000"/>
                </a:solidFill>
              </a:rPr>
              <a:t/>
            </a:r>
            <a:br>
              <a:rPr lang="en-US" sz="1000" dirty="0">
                <a:solidFill>
                  <a:srgbClr val="000000"/>
                </a:solidFill>
              </a:rPr>
            </a:br>
            <a:r>
              <a:rPr lang="en-US" sz="1000" dirty="0">
                <a:solidFill>
                  <a:srgbClr val="000000"/>
                </a:solidFill>
              </a:rPr>
              <a:t>   SMTP: </a:t>
            </a:r>
            <a:r>
              <a:rPr lang="en-US" sz="1000" dirty="0" smtClean="0">
                <a:solidFill>
                  <a:srgbClr val="000000"/>
                </a:solidFill>
              </a:rPr>
              <a:t>John.Doe@contoso.mail.onmicrosoft.com</a:t>
            </a:r>
            <a:endParaRPr lang="en-US" sz="1000" dirty="0">
              <a:solidFill>
                <a:srgbClr val="000000"/>
              </a:solidFill>
            </a:endParaRPr>
          </a:p>
        </p:txBody>
      </p:sp>
      <p:cxnSp>
        <p:nvCxnSpPr>
          <p:cNvPr id="31" name="Straight Arrow Connector 30"/>
          <p:cNvCxnSpPr>
            <a:stCxn id="34" idx="3"/>
            <a:endCxn id="45" idx="0"/>
          </p:cNvCxnSpPr>
          <p:nvPr/>
        </p:nvCxnSpPr>
        <p:spPr>
          <a:xfrm>
            <a:off x="9290079" y="2592638"/>
            <a:ext cx="786292" cy="724408"/>
          </a:xfrm>
          <a:prstGeom prst="straightConnector1">
            <a:avLst/>
          </a:prstGeom>
          <a:ln w="25400">
            <a:solidFill>
              <a:schemeClr val="accent1"/>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bwMode="auto">
          <a:xfrm>
            <a:off x="8750978" y="4098962"/>
            <a:ext cx="2724860" cy="214594"/>
          </a:xfrm>
          <a:prstGeom prst="rect">
            <a:avLst/>
          </a:prstGeom>
          <a:noFill/>
          <a:ln w="38100">
            <a:solidFill>
              <a:schemeClr val="tx2"/>
            </a:solid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400" dirty="0">
              <a:gradFill>
                <a:gsLst>
                  <a:gs pos="0">
                    <a:srgbClr val="FFFFFF"/>
                  </a:gs>
                  <a:gs pos="100000">
                    <a:srgbClr val="FFFFFF"/>
                  </a:gs>
                </a:gsLst>
                <a:lin ang="5400000" scaled="0"/>
              </a:gradFill>
            </a:endParaRPr>
          </a:p>
        </p:txBody>
      </p:sp>
      <p:cxnSp>
        <p:nvCxnSpPr>
          <p:cNvPr id="48" name="Straight Arrow Connector 47"/>
          <p:cNvCxnSpPr>
            <a:stCxn id="3" idx="1"/>
            <a:endCxn id="46" idx="0"/>
          </p:cNvCxnSpPr>
          <p:nvPr/>
        </p:nvCxnSpPr>
        <p:spPr>
          <a:xfrm flipH="1">
            <a:off x="2218452" y="2555165"/>
            <a:ext cx="869099" cy="771138"/>
          </a:xfrm>
          <a:prstGeom prst="straightConnector1">
            <a:avLst/>
          </a:prstGeom>
          <a:ln w="25400">
            <a:solidFill>
              <a:schemeClr val="accent1"/>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49" name="Rectangle 48"/>
          <p:cNvSpPr/>
          <p:nvPr/>
        </p:nvSpPr>
        <p:spPr bwMode="auto">
          <a:xfrm>
            <a:off x="860123" y="4107105"/>
            <a:ext cx="2765244" cy="205573"/>
          </a:xfrm>
          <a:prstGeom prst="rect">
            <a:avLst/>
          </a:prstGeom>
          <a:noFill/>
          <a:ln w="38100">
            <a:solidFill>
              <a:schemeClr val="tx2"/>
            </a:solid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400" dirty="0">
              <a:gradFill>
                <a:gsLst>
                  <a:gs pos="0">
                    <a:srgbClr val="FFFFFF"/>
                  </a:gs>
                  <a:gs pos="100000">
                    <a:srgbClr val="FFFFFF"/>
                  </a:gs>
                </a:gsLst>
                <a:lin ang="5400000" scaled="0"/>
              </a:gradFill>
            </a:endParaRPr>
          </a:p>
        </p:txBody>
      </p:sp>
      <p:sp>
        <p:nvSpPr>
          <p:cNvPr id="50" name="Rectangle 49"/>
          <p:cNvSpPr/>
          <p:nvPr/>
        </p:nvSpPr>
        <p:spPr bwMode="auto">
          <a:xfrm>
            <a:off x="845497" y="3798558"/>
            <a:ext cx="1839010" cy="214594"/>
          </a:xfrm>
          <a:prstGeom prst="rect">
            <a:avLst/>
          </a:prstGeom>
          <a:noFill/>
          <a:ln w="38100">
            <a:solidFill>
              <a:schemeClr val="tx2"/>
            </a:solid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400" dirty="0">
              <a:gradFill>
                <a:gsLst>
                  <a:gs pos="0">
                    <a:srgbClr val="FFFFFF"/>
                  </a:gs>
                  <a:gs pos="100000">
                    <a:srgbClr val="FFFFFF"/>
                  </a:gs>
                </a:gsLst>
                <a:lin ang="5400000" scaled="0"/>
              </a:gradFill>
            </a:endParaRP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334" y="4722332"/>
            <a:ext cx="557710" cy="557855"/>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04785" y="3490346"/>
            <a:ext cx="462436" cy="462556"/>
          </a:xfrm>
          <a:prstGeom prst="rect">
            <a:avLst/>
          </a:prstGeom>
        </p:spPr>
      </p:pic>
      <p:pic>
        <p:nvPicPr>
          <p:cNvPr id="38" name="Picture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288542" y="3511473"/>
            <a:ext cx="462436" cy="462556"/>
          </a:xfrm>
          <a:prstGeom prst="rect">
            <a:avLst/>
          </a:prstGeom>
        </p:spPr>
      </p:pic>
      <p:pic>
        <p:nvPicPr>
          <p:cNvPr id="39" name="Picture 5" descr="C:\Users\tashwor.REDMOND\AppData\Local\Microsoft\Windows\Temporary Internet Files\Content.IE5\ON1BJX2K\MCj04414550000[1].png"/>
          <p:cNvPicPr>
            <a:picLocks noChangeAspect="1" noChangeArrowheads="1"/>
          </p:cNvPicPr>
          <p:nvPr/>
        </p:nvPicPr>
        <p:blipFill>
          <a:blip r:embed="rId7" cstate="print"/>
          <a:srcRect/>
          <a:stretch>
            <a:fillRect/>
          </a:stretch>
        </p:blipFill>
        <p:spPr bwMode="auto">
          <a:xfrm>
            <a:off x="1371188" y="5111067"/>
            <a:ext cx="542784" cy="542925"/>
          </a:xfrm>
          <a:prstGeom prst="rect">
            <a:avLst/>
          </a:prstGeom>
          <a:noFill/>
        </p:spPr>
      </p:pic>
      <p:pic>
        <p:nvPicPr>
          <p:cNvPr id="30" name="Picture 5" descr="C:\Users\tashwor.REDMOND\AppData\Local\Microsoft\Windows\Temporary Internet Files\Content.IE5\ON1BJX2K\MCj04414550000[1].png"/>
          <p:cNvPicPr>
            <a:picLocks noChangeAspect="1" noChangeArrowheads="1"/>
          </p:cNvPicPr>
          <p:nvPr/>
        </p:nvPicPr>
        <p:blipFill>
          <a:blip r:embed="rId7" cstate="print"/>
          <a:srcRect/>
          <a:stretch>
            <a:fillRect/>
          </a:stretch>
        </p:blipFill>
        <p:spPr bwMode="auto">
          <a:xfrm>
            <a:off x="6098940" y="1519505"/>
            <a:ext cx="542784" cy="542925"/>
          </a:xfrm>
          <a:prstGeom prst="rect">
            <a:avLst/>
          </a:prstGeom>
          <a:noFill/>
        </p:spPr>
      </p:pic>
    </p:spTree>
    <p:extLst>
      <p:ext uri="{BB962C8B-B14F-4D97-AF65-F5344CB8AC3E}">
        <p14:creationId xmlns:p14="http://schemas.microsoft.com/office/powerpoint/2010/main" val="205081691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4"/>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7"/>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4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40"/>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7"/>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8"/>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42"/>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45"/>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15"/>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30"/>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0" presetClass="path" presetSubtype="0" accel="50000" decel="50000" fill="hold" nodeType="clickEffect">
                                  <p:stCondLst>
                                    <p:cond delay="0"/>
                                  </p:stCondLst>
                                  <p:childTnLst>
                                    <p:animMotion origin="layout" path="M -0.00013 -0.0007 L -0.03763 0.08518 L -0.23138 0.13819 " pathEditMode="relative" rAng="0" ptsTypes="AAA">
                                      <p:cBhvr>
                                        <p:cTn id="68" dur="2000" fill="hold"/>
                                        <p:tgtEl>
                                          <p:spTgt spid="30"/>
                                        </p:tgtEl>
                                        <p:attrNameLst>
                                          <p:attrName>ppt_x</p:attrName>
                                          <p:attrName>ppt_y</p:attrName>
                                        </p:attrNameLst>
                                      </p:cBhvr>
                                      <p:rCtr x="-11563" y="6944"/>
                                    </p:animMotion>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48"/>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50"/>
                                        </p:tgtEl>
                                        <p:attrNameLst>
                                          <p:attrName>style.visibility</p:attrName>
                                        </p:attrNameLst>
                                      </p:cBhvr>
                                      <p:to>
                                        <p:strVal val="visible"/>
                                      </p:to>
                                    </p:set>
                                  </p:childTnLst>
                                </p:cTn>
                              </p:par>
                              <p:par>
                                <p:cTn id="77" presetID="26" presetClass="emph" presetSubtype="0" fill="hold" grpId="1" nodeType="withEffect">
                                  <p:stCondLst>
                                    <p:cond delay="0"/>
                                  </p:stCondLst>
                                  <p:childTnLst>
                                    <p:animEffect transition="out" filter="fade">
                                      <p:cBhvr>
                                        <p:cTn id="78" dur="500" tmFilter="0, 0; .2, .5; .8, .5; 1, 0"/>
                                        <p:tgtEl>
                                          <p:spTgt spid="50"/>
                                        </p:tgtEl>
                                      </p:cBhvr>
                                    </p:animEffect>
                                    <p:animScale>
                                      <p:cBhvr>
                                        <p:cTn id="79" dur="250" autoRev="1" fill="hold"/>
                                        <p:tgtEl>
                                          <p:spTgt spid="50"/>
                                        </p:tgtEl>
                                      </p:cBhvr>
                                      <p:by x="105000" y="105000"/>
                                    </p:animScale>
                                  </p:childTnLst>
                                </p:cTn>
                              </p:par>
                            </p:childTnLst>
                          </p:cTn>
                        </p:par>
                      </p:childTnLst>
                    </p:cTn>
                  </p:par>
                  <p:par>
                    <p:cTn id="80" fill="hold">
                      <p:stCondLst>
                        <p:cond delay="indefinite"/>
                      </p:stCondLst>
                      <p:childTnLst>
                        <p:par>
                          <p:cTn id="81" fill="hold">
                            <p:stCondLst>
                              <p:cond delay="0"/>
                            </p:stCondLst>
                            <p:childTnLst>
                              <p:par>
                                <p:cTn id="82" presetID="1" presetClass="exit" presetSubtype="0" fill="hold" grpId="2" nodeType="clickEffect">
                                  <p:stCondLst>
                                    <p:cond delay="0"/>
                                  </p:stCondLst>
                                  <p:childTnLst>
                                    <p:set>
                                      <p:cBhvr>
                                        <p:cTn id="83" dur="1" fill="hold">
                                          <p:stCondLst>
                                            <p:cond delay="0"/>
                                          </p:stCondLst>
                                        </p:cTn>
                                        <p:tgtEl>
                                          <p:spTgt spid="50"/>
                                        </p:tgtEl>
                                        <p:attrNameLst>
                                          <p:attrName>style.visibility</p:attrName>
                                        </p:attrNameLst>
                                      </p:cBhvr>
                                      <p:to>
                                        <p:strVal val="hidden"/>
                                      </p:to>
                                    </p:set>
                                  </p:childTnLst>
                                </p:cTn>
                              </p:par>
                              <p:par>
                                <p:cTn id="84" presetID="1" presetClass="entr" presetSubtype="0" fill="hold" grpId="0" nodeType="withEffect">
                                  <p:stCondLst>
                                    <p:cond delay="0"/>
                                  </p:stCondLst>
                                  <p:childTnLst>
                                    <p:set>
                                      <p:cBhvr>
                                        <p:cTn id="85" dur="1" fill="hold">
                                          <p:stCondLst>
                                            <p:cond delay="0"/>
                                          </p:stCondLst>
                                        </p:cTn>
                                        <p:tgtEl>
                                          <p:spTgt spid="49"/>
                                        </p:tgtEl>
                                        <p:attrNameLst>
                                          <p:attrName>style.visibility</p:attrName>
                                        </p:attrNameLst>
                                      </p:cBhvr>
                                      <p:to>
                                        <p:strVal val="visible"/>
                                      </p:to>
                                    </p:set>
                                  </p:childTnLst>
                                </p:cTn>
                              </p:par>
                              <p:par>
                                <p:cTn id="86" presetID="26" presetClass="emph" presetSubtype="0" fill="hold" grpId="1" nodeType="withEffect">
                                  <p:stCondLst>
                                    <p:cond delay="0"/>
                                  </p:stCondLst>
                                  <p:childTnLst>
                                    <p:animEffect transition="out" filter="fade">
                                      <p:cBhvr>
                                        <p:cTn id="87" dur="500" tmFilter="0, 0; .2, .5; .8, .5; 1, 0"/>
                                        <p:tgtEl>
                                          <p:spTgt spid="49"/>
                                        </p:tgtEl>
                                      </p:cBhvr>
                                    </p:animEffect>
                                    <p:animScale>
                                      <p:cBhvr>
                                        <p:cTn id="88" dur="250" autoRev="1" fill="hold"/>
                                        <p:tgtEl>
                                          <p:spTgt spid="49"/>
                                        </p:tgtEl>
                                      </p:cBhvr>
                                      <p:by x="105000" y="105000"/>
                                    </p:animScale>
                                  </p:childTnLst>
                                </p:cTn>
                              </p:par>
                            </p:childTnLst>
                          </p:cTn>
                        </p:par>
                      </p:childTnLst>
                    </p:cTn>
                  </p:par>
                  <p:par>
                    <p:cTn id="89" fill="hold">
                      <p:stCondLst>
                        <p:cond delay="indefinite"/>
                      </p:stCondLst>
                      <p:childTnLst>
                        <p:par>
                          <p:cTn id="90" fill="hold">
                            <p:stCondLst>
                              <p:cond delay="0"/>
                            </p:stCondLst>
                            <p:childTnLst>
                              <p:par>
                                <p:cTn id="91" presetID="1" presetClass="exit" presetSubtype="0" fill="hold" grpId="2" nodeType="clickEffect">
                                  <p:stCondLst>
                                    <p:cond delay="0"/>
                                  </p:stCondLst>
                                  <p:childTnLst>
                                    <p:set>
                                      <p:cBhvr>
                                        <p:cTn id="92" dur="1" fill="hold">
                                          <p:stCondLst>
                                            <p:cond delay="0"/>
                                          </p:stCondLst>
                                        </p:cTn>
                                        <p:tgtEl>
                                          <p:spTgt spid="49"/>
                                        </p:tgtEl>
                                        <p:attrNameLst>
                                          <p:attrName>style.visibility</p:attrName>
                                        </p:attrNameLst>
                                      </p:cBhvr>
                                      <p:to>
                                        <p:strVal val="hidden"/>
                                      </p:to>
                                    </p:set>
                                  </p:childTnLst>
                                </p:cTn>
                              </p:par>
                              <p:par>
                                <p:cTn id="93" presetID="1" presetClass="exit" presetSubtype="0" fill="hold" nodeType="withEffect">
                                  <p:stCondLst>
                                    <p:cond delay="0"/>
                                  </p:stCondLst>
                                  <p:childTnLst>
                                    <p:set>
                                      <p:cBhvr>
                                        <p:cTn id="94" dur="1" fill="hold">
                                          <p:stCondLst>
                                            <p:cond delay="0"/>
                                          </p:stCondLst>
                                        </p:cTn>
                                        <p:tgtEl>
                                          <p:spTgt spid="48"/>
                                        </p:tgtEl>
                                        <p:attrNameLst>
                                          <p:attrName>style.visibility</p:attrName>
                                        </p:attrNameLst>
                                      </p:cBhvr>
                                      <p:to>
                                        <p:strVal val="hidden"/>
                                      </p:to>
                                    </p:set>
                                  </p:childTnLst>
                                </p:cTn>
                              </p:par>
                              <p:par>
                                <p:cTn id="95" presetID="0" presetClass="path" presetSubtype="0" accel="50000" decel="50000" fill="hold" nodeType="withEffect">
                                  <p:stCondLst>
                                    <p:cond delay="0"/>
                                  </p:stCondLst>
                                  <p:childTnLst>
                                    <p:animMotion origin="layout" path="M -0.23138 0.13819 L -0.03333 0.48796 L 0.20404 0.13194 " pathEditMode="relative" ptsTypes="AAA">
                                      <p:cBhvr>
                                        <p:cTn id="96" dur="2000" fill="hold"/>
                                        <p:tgtEl>
                                          <p:spTgt spid="30"/>
                                        </p:tgtEl>
                                        <p:attrNameLst>
                                          <p:attrName>ppt_x</p:attrName>
                                          <p:attrName>ppt_y</p:attrName>
                                        </p:attrNameLst>
                                      </p:cBhvr>
                                    </p:animMotion>
                                  </p:childTnLst>
                                </p:cTn>
                              </p:par>
                            </p:childTnLst>
                          </p:cTn>
                        </p:par>
                      </p:childTnLst>
                    </p:cTn>
                  </p:par>
                  <p:par>
                    <p:cTn id="97" fill="hold">
                      <p:stCondLst>
                        <p:cond delay="indefinite"/>
                      </p:stCondLst>
                      <p:childTnLst>
                        <p:par>
                          <p:cTn id="98" fill="hold">
                            <p:stCondLst>
                              <p:cond delay="0"/>
                            </p:stCondLst>
                            <p:childTnLst>
                              <p:par>
                                <p:cTn id="99" presetID="1" presetClass="entr" presetSubtype="0" fill="hold" nodeType="clickEffect">
                                  <p:stCondLst>
                                    <p:cond delay="0"/>
                                  </p:stCondLst>
                                  <p:childTnLst>
                                    <p:set>
                                      <p:cBhvr>
                                        <p:cTn id="100" dur="1" fill="hold">
                                          <p:stCondLst>
                                            <p:cond delay="0"/>
                                          </p:stCondLst>
                                        </p:cTn>
                                        <p:tgtEl>
                                          <p:spTgt spid="31"/>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grpId="0" nodeType="clickEffect">
                                  <p:stCondLst>
                                    <p:cond delay="0"/>
                                  </p:stCondLst>
                                  <p:childTnLst>
                                    <p:set>
                                      <p:cBhvr>
                                        <p:cTn id="104" dur="1" fill="hold">
                                          <p:stCondLst>
                                            <p:cond delay="0"/>
                                          </p:stCondLst>
                                        </p:cTn>
                                        <p:tgtEl>
                                          <p:spTgt spid="41"/>
                                        </p:tgtEl>
                                        <p:attrNameLst>
                                          <p:attrName>style.visibility</p:attrName>
                                        </p:attrNameLst>
                                      </p:cBhvr>
                                      <p:to>
                                        <p:strVal val="visible"/>
                                      </p:to>
                                    </p:set>
                                  </p:childTnLst>
                                </p:cTn>
                              </p:par>
                              <p:par>
                                <p:cTn id="105" presetID="26" presetClass="emph" presetSubtype="0" fill="hold" grpId="1" nodeType="withEffect">
                                  <p:stCondLst>
                                    <p:cond delay="0"/>
                                  </p:stCondLst>
                                  <p:childTnLst>
                                    <p:animEffect transition="out" filter="fade">
                                      <p:cBhvr>
                                        <p:cTn id="106" dur="500" tmFilter="0, 0; .2, .5; .8, .5; 1, 0"/>
                                        <p:tgtEl>
                                          <p:spTgt spid="41"/>
                                        </p:tgtEl>
                                      </p:cBhvr>
                                    </p:animEffect>
                                    <p:animScale>
                                      <p:cBhvr>
                                        <p:cTn id="107" dur="250" autoRev="1" fill="hold"/>
                                        <p:tgtEl>
                                          <p:spTgt spid="41"/>
                                        </p:tgtEl>
                                      </p:cBhvr>
                                      <p:by x="105000" y="105000"/>
                                    </p:animScale>
                                  </p:childTnLst>
                                </p:cTn>
                              </p:par>
                            </p:childTnLst>
                          </p:cTn>
                        </p:par>
                      </p:childTnLst>
                    </p:cTn>
                  </p:par>
                  <p:par>
                    <p:cTn id="108" fill="hold">
                      <p:stCondLst>
                        <p:cond delay="indefinite"/>
                      </p:stCondLst>
                      <p:childTnLst>
                        <p:par>
                          <p:cTn id="109" fill="hold">
                            <p:stCondLst>
                              <p:cond delay="0"/>
                            </p:stCondLst>
                            <p:childTnLst>
                              <p:par>
                                <p:cTn id="110" presetID="1" presetClass="exit" presetSubtype="0" fill="hold" nodeType="clickEffect">
                                  <p:stCondLst>
                                    <p:cond delay="0"/>
                                  </p:stCondLst>
                                  <p:childTnLst>
                                    <p:set>
                                      <p:cBhvr>
                                        <p:cTn id="111" dur="1" fill="hold">
                                          <p:stCondLst>
                                            <p:cond delay="0"/>
                                          </p:stCondLst>
                                        </p:cTn>
                                        <p:tgtEl>
                                          <p:spTgt spid="31"/>
                                        </p:tgtEl>
                                        <p:attrNameLst>
                                          <p:attrName>style.visibility</p:attrName>
                                        </p:attrNameLst>
                                      </p:cBhvr>
                                      <p:to>
                                        <p:strVal val="hidden"/>
                                      </p:to>
                                    </p:set>
                                  </p:childTnLst>
                                </p:cTn>
                              </p:par>
                              <p:par>
                                <p:cTn id="112" presetID="1" presetClass="exit" presetSubtype="0" fill="hold" grpId="2" nodeType="withEffect">
                                  <p:stCondLst>
                                    <p:cond delay="0"/>
                                  </p:stCondLst>
                                  <p:childTnLst>
                                    <p:set>
                                      <p:cBhvr>
                                        <p:cTn id="113" dur="1" fill="hold">
                                          <p:stCondLst>
                                            <p:cond delay="0"/>
                                          </p:stCondLst>
                                        </p:cTn>
                                        <p:tgtEl>
                                          <p:spTgt spid="41"/>
                                        </p:tgtEl>
                                        <p:attrNameLst>
                                          <p:attrName>style.visibility</p:attrName>
                                        </p:attrNameLst>
                                      </p:cBhvr>
                                      <p:to>
                                        <p:strVal val="hidden"/>
                                      </p:to>
                                    </p:set>
                                  </p:childTnLst>
                                </p:cTn>
                              </p:par>
                              <p:par>
                                <p:cTn id="114" presetID="0" presetClass="path" presetSubtype="0" accel="50000" decel="50000" fill="hold" nodeType="withEffect">
                                  <p:stCondLst>
                                    <p:cond delay="0"/>
                                  </p:stCondLst>
                                  <p:childTnLst>
                                    <p:animMotion origin="layout" path="M 0.20117 0.13495 L 0.15156 0.31111 " pathEditMode="relative" ptsTypes="AA">
                                      <p:cBhvr>
                                        <p:cTn id="115" dur="2000" fill="hold"/>
                                        <p:tgtEl>
                                          <p:spTgt spid="30"/>
                                        </p:tgtEl>
                                        <p:attrNameLst>
                                          <p:attrName>ppt_x</p:attrName>
                                          <p:attrName>ppt_y</p:attrName>
                                        </p:attrNameLst>
                                      </p:cBhvr>
                                    </p:animMotion>
                                  </p:childTnLst>
                                </p:cTn>
                              </p:par>
                            </p:childTnLst>
                          </p:cTn>
                        </p:par>
                      </p:childTnLst>
                    </p:cTn>
                  </p:par>
                  <p:par>
                    <p:cTn id="116" fill="hold">
                      <p:stCondLst>
                        <p:cond delay="indefinite"/>
                      </p:stCondLst>
                      <p:childTnLst>
                        <p:par>
                          <p:cTn id="117" fill="hold">
                            <p:stCondLst>
                              <p:cond delay="0"/>
                            </p:stCondLst>
                            <p:childTnLst>
                              <p:par>
                                <p:cTn id="118" presetID="1" presetClass="exit" presetSubtype="0" fill="hold" nodeType="clickEffect">
                                  <p:stCondLst>
                                    <p:cond delay="0"/>
                                  </p:stCondLst>
                                  <p:childTnLst>
                                    <p:set>
                                      <p:cBhvr>
                                        <p:cTn id="119" dur="1" fill="hold">
                                          <p:stCondLst>
                                            <p:cond delay="0"/>
                                          </p:stCondLst>
                                        </p:cTn>
                                        <p:tgtEl>
                                          <p:spTgt spid="30"/>
                                        </p:tgtEl>
                                        <p:attrNameLst>
                                          <p:attrName>style.visibility</p:attrName>
                                        </p:attrNameLst>
                                      </p:cBhvr>
                                      <p:to>
                                        <p:strVal val="hidden"/>
                                      </p:to>
                                    </p:set>
                                  </p:childTnLst>
                                </p:cTn>
                              </p:par>
                              <p:par>
                                <p:cTn id="120" presetID="1" presetClass="entr" presetSubtype="0" fill="hold" nodeType="withEffect">
                                  <p:stCondLst>
                                    <p:cond delay="0"/>
                                  </p:stCondLst>
                                  <p:childTnLst>
                                    <p:set>
                                      <p:cBhvr>
                                        <p:cTn id="121" dur="1" fill="hold">
                                          <p:stCondLst>
                                            <p:cond delay="0"/>
                                          </p:stCondLst>
                                        </p:cTn>
                                        <p:tgtEl>
                                          <p:spTgt spid="6"/>
                                        </p:tgtEl>
                                        <p:attrNameLst>
                                          <p:attrName>style.visibility</p:attrName>
                                        </p:attrNameLst>
                                      </p:cBhvr>
                                      <p:to>
                                        <p:strVal val="visible"/>
                                      </p:to>
                                    </p:set>
                                  </p:childTnLst>
                                </p:cTn>
                              </p:par>
                            </p:childTnLst>
                          </p:cTn>
                        </p:par>
                      </p:childTnLst>
                    </p:cTn>
                  </p:par>
                  <p:par>
                    <p:cTn id="122" fill="hold">
                      <p:stCondLst>
                        <p:cond delay="indefinite"/>
                      </p:stCondLst>
                      <p:childTnLst>
                        <p:par>
                          <p:cTn id="123" fill="hold">
                            <p:stCondLst>
                              <p:cond delay="0"/>
                            </p:stCondLst>
                            <p:childTnLst>
                              <p:par>
                                <p:cTn id="124" presetID="1" presetClass="entr" presetSubtype="0" fill="hold" nodeType="clickEffect">
                                  <p:stCondLst>
                                    <p:cond delay="0"/>
                                  </p:stCondLst>
                                  <p:childTnLst>
                                    <p:set>
                                      <p:cBhvr>
                                        <p:cTn id="125" dur="1" fill="hold">
                                          <p:stCondLst>
                                            <p:cond delay="0"/>
                                          </p:stCondLst>
                                        </p:cTn>
                                        <p:tgtEl>
                                          <p:spTgt spid="39"/>
                                        </p:tgtEl>
                                        <p:attrNameLst>
                                          <p:attrName>style.visibility</p:attrName>
                                        </p:attrNameLst>
                                      </p:cBhvr>
                                      <p:to>
                                        <p:strVal val="visible"/>
                                      </p:to>
                                    </p:set>
                                  </p:childTnLst>
                                </p:cTn>
                              </p:par>
                            </p:childTnLst>
                          </p:cTn>
                        </p:par>
                      </p:childTnLst>
                    </p:cTn>
                  </p:par>
                  <p:par>
                    <p:cTn id="126" fill="hold">
                      <p:stCondLst>
                        <p:cond delay="indefinite"/>
                      </p:stCondLst>
                      <p:childTnLst>
                        <p:par>
                          <p:cTn id="127" fill="hold">
                            <p:stCondLst>
                              <p:cond delay="0"/>
                            </p:stCondLst>
                            <p:childTnLst>
                              <p:par>
                                <p:cTn id="128" presetID="0" presetClass="path" presetSubtype="0" accel="50000" decel="50000" fill="hold" nodeType="clickEffect">
                                  <p:stCondLst>
                                    <p:cond delay="0"/>
                                  </p:stCondLst>
                                  <p:childTnLst>
                                    <p:animMotion origin="layout" path="M 0.00286 -0.00694 L 0.15872 -0.38495 " pathEditMode="relative" ptsTypes="AA">
                                      <p:cBhvr>
                                        <p:cTn id="129" dur="2000" fill="hold"/>
                                        <p:tgtEl>
                                          <p:spTgt spid="39"/>
                                        </p:tgtEl>
                                        <p:attrNameLst>
                                          <p:attrName>ppt_x</p:attrName>
                                          <p:attrName>ppt_y</p:attrName>
                                        </p:attrNameLst>
                                      </p:cBhvr>
                                    </p:animMotion>
                                  </p:childTnLst>
                                </p:cTn>
                              </p:par>
                            </p:childTnLst>
                          </p:cTn>
                        </p:par>
                      </p:childTnLst>
                    </p:cTn>
                  </p:par>
                  <p:par>
                    <p:cTn id="130" fill="hold">
                      <p:stCondLst>
                        <p:cond delay="indefinite"/>
                      </p:stCondLst>
                      <p:childTnLst>
                        <p:par>
                          <p:cTn id="131" fill="hold">
                            <p:stCondLst>
                              <p:cond delay="0"/>
                            </p:stCondLst>
                            <p:childTnLst>
                              <p:par>
                                <p:cTn id="132" presetID="1" presetClass="entr" presetSubtype="0" fill="hold" nodeType="clickEffect">
                                  <p:stCondLst>
                                    <p:cond delay="0"/>
                                  </p:stCondLst>
                                  <p:childTnLst>
                                    <p:set>
                                      <p:cBhvr>
                                        <p:cTn id="133" dur="1" fill="hold">
                                          <p:stCondLst>
                                            <p:cond delay="0"/>
                                          </p:stCondLst>
                                        </p:cTn>
                                        <p:tgtEl>
                                          <p:spTgt spid="48"/>
                                        </p:tgtEl>
                                        <p:attrNameLst>
                                          <p:attrName>style.visibility</p:attrName>
                                        </p:attrNameLst>
                                      </p:cBhvr>
                                      <p:to>
                                        <p:strVal val="visible"/>
                                      </p:to>
                                    </p:set>
                                  </p:childTnLst>
                                </p:cTn>
                              </p:par>
                            </p:childTnLst>
                          </p:cTn>
                        </p:par>
                      </p:childTnLst>
                    </p:cTn>
                  </p:par>
                  <p:par>
                    <p:cTn id="134" fill="hold">
                      <p:stCondLst>
                        <p:cond delay="indefinite"/>
                      </p:stCondLst>
                      <p:childTnLst>
                        <p:par>
                          <p:cTn id="135" fill="hold">
                            <p:stCondLst>
                              <p:cond delay="0"/>
                            </p:stCondLst>
                            <p:childTnLst>
                              <p:par>
                                <p:cTn id="136" presetID="1" presetClass="entr" presetSubtype="0" fill="hold" grpId="3" nodeType="clickEffect">
                                  <p:stCondLst>
                                    <p:cond delay="0"/>
                                  </p:stCondLst>
                                  <p:childTnLst>
                                    <p:set>
                                      <p:cBhvr>
                                        <p:cTn id="137" dur="1" fill="hold">
                                          <p:stCondLst>
                                            <p:cond delay="0"/>
                                          </p:stCondLst>
                                        </p:cTn>
                                        <p:tgtEl>
                                          <p:spTgt spid="50"/>
                                        </p:tgtEl>
                                        <p:attrNameLst>
                                          <p:attrName>style.visibility</p:attrName>
                                        </p:attrNameLst>
                                      </p:cBhvr>
                                      <p:to>
                                        <p:strVal val="visible"/>
                                      </p:to>
                                    </p:set>
                                  </p:childTnLst>
                                </p:cTn>
                              </p:par>
                              <p:par>
                                <p:cTn id="138" presetID="26" presetClass="emph" presetSubtype="0" fill="hold" grpId="4" nodeType="withEffect">
                                  <p:stCondLst>
                                    <p:cond delay="0"/>
                                  </p:stCondLst>
                                  <p:childTnLst>
                                    <p:animEffect transition="out" filter="fade">
                                      <p:cBhvr>
                                        <p:cTn id="139" dur="500" tmFilter="0, 0; .2, .5; .8, .5; 1, 0"/>
                                        <p:tgtEl>
                                          <p:spTgt spid="50"/>
                                        </p:tgtEl>
                                      </p:cBhvr>
                                    </p:animEffect>
                                    <p:animScale>
                                      <p:cBhvr>
                                        <p:cTn id="140" dur="250" autoRev="1" fill="hold"/>
                                        <p:tgtEl>
                                          <p:spTgt spid="50"/>
                                        </p:tgtEl>
                                      </p:cBhvr>
                                      <p:by x="105000" y="105000"/>
                                    </p:animScale>
                                  </p:childTnLst>
                                </p:cTn>
                              </p:par>
                            </p:childTnLst>
                          </p:cTn>
                        </p:par>
                      </p:childTnLst>
                    </p:cTn>
                  </p:par>
                  <p:par>
                    <p:cTn id="141" fill="hold">
                      <p:stCondLst>
                        <p:cond delay="indefinite"/>
                      </p:stCondLst>
                      <p:childTnLst>
                        <p:par>
                          <p:cTn id="142" fill="hold">
                            <p:stCondLst>
                              <p:cond delay="0"/>
                            </p:stCondLst>
                            <p:childTnLst>
                              <p:par>
                                <p:cTn id="143" presetID="1" presetClass="exit" presetSubtype="0" fill="hold" grpId="5" nodeType="clickEffect">
                                  <p:stCondLst>
                                    <p:cond delay="0"/>
                                  </p:stCondLst>
                                  <p:childTnLst>
                                    <p:set>
                                      <p:cBhvr>
                                        <p:cTn id="144" dur="1" fill="hold">
                                          <p:stCondLst>
                                            <p:cond delay="0"/>
                                          </p:stCondLst>
                                        </p:cTn>
                                        <p:tgtEl>
                                          <p:spTgt spid="50"/>
                                        </p:tgtEl>
                                        <p:attrNameLst>
                                          <p:attrName>style.visibility</p:attrName>
                                        </p:attrNameLst>
                                      </p:cBhvr>
                                      <p:to>
                                        <p:strVal val="hidden"/>
                                      </p:to>
                                    </p:set>
                                  </p:childTnLst>
                                </p:cTn>
                              </p:par>
                              <p:par>
                                <p:cTn id="145" presetID="1" presetClass="entr" presetSubtype="0" fill="hold" grpId="3" nodeType="withEffect">
                                  <p:stCondLst>
                                    <p:cond delay="0"/>
                                  </p:stCondLst>
                                  <p:childTnLst>
                                    <p:set>
                                      <p:cBhvr>
                                        <p:cTn id="146" dur="1" fill="hold">
                                          <p:stCondLst>
                                            <p:cond delay="0"/>
                                          </p:stCondLst>
                                        </p:cTn>
                                        <p:tgtEl>
                                          <p:spTgt spid="49"/>
                                        </p:tgtEl>
                                        <p:attrNameLst>
                                          <p:attrName>style.visibility</p:attrName>
                                        </p:attrNameLst>
                                      </p:cBhvr>
                                      <p:to>
                                        <p:strVal val="visible"/>
                                      </p:to>
                                    </p:set>
                                  </p:childTnLst>
                                </p:cTn>
                              </p:par>
                              <p:par>
                                <p:cTn id="147" presetID="26" presetClass="emph" presetSubtype="0" fill="hold" grpId="4" nodeType="withEffect">
                                  <p:stCondLst>
                                    <p:cond delay="0"/>
                                  </p:stCondLst>
                                  <p:childTnLst>
                                    <p:animEffect transition="out" filter="fade">
                                      <p:cBhvr>
                                        <p:cTn id="148" dur="500" tmFilter="0, 0; .2, .5; .8, .5; 1, 0"/>
                                        <p:tgtEl>
                                          <p:spTgt spid="49"/>
                                        </p:tgtEl>
                                      </p:cBhvr>
                                    </p:animEffect>
                                    <p:animScale>
                                      <p:cBhvr>
                                        <p:cTn id="149" dur="250" autoRev="1" fill="hold"/>
                                        <p:tgtEl>
                                          <p:spTgt spid="49"/>
                                        </p:tgtEl>
                                      </p:cBhvr>
                                      <p:by x="105000" y="105000"/>
                                    </p:animScale>
                                  </p:childTnLst>
                                </p:cTn>
                              </p:par>
                            </p:childTnLst>
                          </p:cTn>
                        </p:par>
                      </p:childTnLst>
                    </p:cTn>
                  </p:par>
                  <p:par>
                    <p:cTn id="150" fill="hold">
                      <p:stCondLst>
                        <p:cond delay="indefinite"/>
                      </p:stCondLst>
                      <p:childTnLst>
                        <p:par>
                          <p:cTn id="151" fill="hold">
                            <p:stCondLst>
                              <p:cond delay="0"/>
                            </p:stCondLst>
                            <p:childTnLst>
                              <p:par>
                                <p:cTn id="152" presetID="1" presetClass="exit" presetSubtype="0" fill="hold" nodeType="clickEffect">
                                  <p:stCondLst>
                                    <p:cond delay="0"/>
                                  </p:stCondLst>
                                  <p:childTnLst>
                                    <p:set>
                                      <p:cBhvr>
                                        <p:cTn id="153" dur="1" fill="hold">
                                          <p:stCondLst>
                                            <p:cond delay="0"/>
                                          </p:stCondLst>
                                        </p:cTn>
                                        <p:tgtEl>
                                          <p:spTgt spid="48"/>
                                        </p:tgtEl>
                                        <p:attrNameLst>
                                          <p:attrName>style.visibility</p:attrName>
                                        </p:attrNameLst>
                                      </p:cBhvr>
                                      <p:to>
                                        <p:strVal val="hidden"/>
                                      </p:to>
                                    </p:set>
                                  </p:childTnLst>
                                </p:cTn>
                              </p:par>
                              <p:par>
                                <p:cTn id="154" presetID="1" presetClass="exit" presetSubtype="0" fill="hold" grpId="5" nodeType="withEffect">
                                  <p:stCondLst>
                                    <p:cond delay="0"/>
                                  </p:stCondLst>
                                  <p:childTnLst>
                                    <p:set>
                                      <p:cBhvr>
                                        <p:cTn id="155" dur="1" fill="hold">
                                          <p:stCondLst>
                                            <p:cond delay="0"/>
                                          </p:stCondLst>
                                        </p:cTn>
                                        <p:tgtEl>
                                          <p:spTgt spid="49"/>
                                        </p:tgtEl>
                                        <p:attrNameLst>
                                          <p:attrName>style.visibility</p:attrName>
                                        </p:attrNameLst>
                                      </p:cBhvr>
                                      <p:to>
                                        <p:strVal val="hidden"/>
                                      </p:to>
                                    </p:set>
                                  </p:childTnLst>
                                </p:cTn>
                              </p:par>
                              <p:par>
                                <p:cTn id="156" presetID="0" presetClass="path" presetSubtype="0" accel="50000" decel="50000" fill="hold" nodeType="withEffect">
                                  <p:stCondLst>
                                    <p:cond delay="0"/>
                                  </p:stCondLst>
                                  <p:childTnLst>
                                    <p:animMotion origin="layout" path="M 0.15651 -0.38565 L 0.35234 -0.0412 L 0.59049 -0.39722 " pathEditMode="relative" ptsTypes="AAA">
                                      <p:cBhvr>
                                        <p:cTn id="157" dur="2000" fill="hold"/>
                                        <p:tgtEl>
                                          <p:spTgt spid="39"/>
                                        </p:tgtEl>
                                        <p:attrNameLst>
                                          <p:attrName>ppt_x</p:attrName>
                                          <p:attrName>ppt_y</p:attrName>
                                        </p:attrNameLst>
                                      </p:cBhvr>
                                    </p:animMotion>
                                  </p:childTnLst>
                                </p:cTn>
                              </p:par>
                            </p:childTnLst>
                          </p:cTn>
                        </p:par>
                      </p:childTnLst>
                    </p:cTn>
                  </p:par>
                  <p:par>
                    <p:cTn id="158" fill="hold">
                      <p:stCondLst>
                        <p:cond delay="indefinite"/>
                      </p:stCondLst>
                      <p:childTnLst>
                        <p:par>
                          <p:cTn id="159" fill="hold">
                            <p:stCondLst>
                              <p:cond delay="0"/>
                            </p:stCondLst>
                            <p:childTnLst>
                              <p:par>
                                <p:cTn id="160" presetID="1" presetClass="entr" presetSubtype="0" fill="hold" nodeType="clickEffect">
                                  <p:stCondLst>
                                    <p:cond delay="0"/>
                                  </p:stCondLst>
                                  <p:childTnLst>
                                    <p:set>
                                      <p:cBhvr>
                                        <p:cTn id="161" dur="1" fill="hold">
                                          <p:stCondLst>
                                            <p:cond delay="0"/>
                                          </p:stCondLst>
                                        </p:cTn>
                                        <p:tgtEl>
                                          <p:spTgt spid="31"/>
                                        </p:tgtEl>
                                        <p:attrNameLst>
                                          <p:attrName>style.visibility</p:attrName>
                                        </p:attrNameLst>
                                      </p:cBhvr>
                                      <p:to>
                                        <p:strVal val="visible"/>
                                      </p:to>
                                    </p:set>
                                  </p:childTnLst>
                                </p:cTn>
                              </p:par>
                            </p:childTnLst>
                          </p:cTn>
                        </p:par>
                      </p:childTnLst>
                    </p:cTn>
                  </p:par>
                  <p:par>
                    <p:cTn id="162" fill="hold">
                      <p:stCondLst>
                        <p:cond delay="indefinite"/>
                      </p:stCondLst>
                      <p:childTnLst>
                        <p:par>
                          <p:cTn id="163" fill="hold">
                            <p:stCondLst>
                              <p:cond delay="0"/>
                            </p:stCondLst>
                            <p:childTnLst>
                              <p:par>
                                <p:cTn id="164" presetID="1" presetClass="entr" presetSubtype="0" fill="hold" grpId="3" nodeType="clickEffect">
                                  <p:stCondLst>
                                    <p:cond delay="0"/>
                                  </p:stCondLst>
                                  <p:childTnLst>
                                    <p:set>
                                      <p:cBhvr>
                                        <p:cTn id="165" dur="1" fill="hold">
                                          <p:stCondLst>
                                            <p:cond delay="0"/>
                                          </p:stCondLst>
                                        </p:cTn>
                                        <p:tgtEl>
                                          <p:spTgt spid="41"/>
                                        </p:tgtEl>
                                        <p:attrNameLst>
                                          <p:attrName>style.visibility</p:attrName>
                                        </p:attrNameLst>
                                      </p:cBhvr>
                                      <p:to>
                                        <p:strVal val="visible"/>
                                      </p:to>
                                    </p:set>
                                  </p:childTnLst>
                                </p:cTn>
                              </p:par>
                              <p:par>
                                <p:cTn id="166" presetID="26" presetClass="emph" presetSubtype="0" fill="hold" grpId="4" nodeType="withEffect">
                                  <p:stCondLst>
                                    <p:cond delay="0"/>
                                  </p:stCondLst>
                                  <p:childTnLst>
                                    <p:animEffect transition="out" filter="fade">
                                      <p:cBhvr>
                                        <p:cTn id="167" dur="500" tmFilter="0, 0; .2, .5; .8, .5; 1, 0"/>
                                        <p:tgtEl>
                                          <p:spTgt spid="41"/>
                                        </p:tgtEl>
                                      </p:cBhvr>
                                    </p:animEffect>
                                    <p:animScale>
                                      <p:cBhvr>
                                        <p:cTn id="168" dur="250" autoRev="1" fill="hold"/>
                                        <p:tgtEl>
                                          <p:spTgt spid="41"/>
                                        </p:tgtEl>
                                      </p:cBhvr>
                                      <p:by x="105000" y="105000"/>
                                    </p:animScale>
                                  </p:childTnLst>
                                </p:cTn>
                              </p:par>
                            </p:childTnLst>
                          </p:cTn>
                        </p:par>
                      </p:childTnLst>
                    </p:cTn>
                  </p:par>
                  <p:par>
                    <p:cTn id="169" fill="hold">
                      <p:stCondLst>
                        <p:cond delay="indefinite"/>
                      </p:stCondLst>
                      <p:childTnLst>
                        <p:par>
                          <p:cTn id="170" fill="hold">
                            <p:stCondLst>
                              <p:cond delay="0"/>
                            </p:stCondLst>
                            <p:childTnLst>
                              <p:par>
                                <p:cTn id="171" presetID="1" presetClass="exit" presetSubtype="0" fill="hold" nodeType="clickEffect">
                                  <p:stCondLst>
                                    <p:cond delay="0"/>
                                  </p:stCondLst>
                                  <p:childTnLst>
                                    <p:set>
                                      <p:cBhvr>
                                        <p:cTn id="172" dur="1" fill="hold">
                                          <p:stCondLst>
                                            <p:cond delay="0"/>
                                          </p:stCondLst>
                                        </p:cTn>
                                        <p:tgtEl>
                                          <p:spTgt spid="31"/>
                                        </p:tgtEl>
                                        <p:attrNameLst>
                                          <p:attrName>style.visibility</p:attrName>
                                        </p:attrNameLst>
                                      </p:cBhvr>
                                      <p:to>
                                        <p:strVal val="hidden"/>
                                      </p:to>
                                    </p:set>
                                  </p:childTnLst>
                                </p:cTn>
                              </p:par>
                              <p:par>
                                <p:cTn id="173" presetID="1" presetClass="exit" presetSubtype="0" fill="hold" grpId="5" nodeType="withEffect">
                                  <p:stCondLst>
                                    <p:cond delay="0"/>
                                  </p:stCondLst>
                                  <p:childTnLst>
                                    <p:set>
                                      <p:cBhvr>
                                        <p:cTn id="174" dur="1" fill="hold">
                                          <p:stCondLst>
                                            <p:cond delay="0"/>
                                          </p:stCondLst>
                                        </p:cTn>
                                        <p:tgtEl>
                                          <p:spTgt spid="41"/>
                                        </p:tgtEl>
                                        <p:attrNameLst>
                                          <p:attrName>style.visibility</p:attrName>
                                        </p:attrNameLst>
                                      </p:cBhvr>
                                      <p:to>
                                        <p:strVal val="hidden"/>
                                      </p:to>
                                    </p:set>
                                  </p:childTnLst>
                                </p:cTn>
                              </p:par>
                              <p:par>
                                <p:cTn id="175" presetID="0" presetClass="path" presetSubtype="0" accel="50000" decel="50000" fill="hold" nodeType="withEffect">
                                  <p:stCondLst>
                                    <p:cond delay="0"/>
                                  </p:stCondLst>
                                  <p:childTnLst>
                                    <p:animMotion origin="layout" path="M 0.58971 -0.39398 L 0.54101 -0.21666 " pathEditMode="relative" ptsTypes="AA">
                                      <p:cBhvr>
                                        <p:cTn id="176" dur="2000" fill="hold"/>
                                        <p:tgtEl>
                                          <p:spTgt spid="39"/>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animBg="1"/>
      <p:bldP spid="21" grpId="0" animBg="1"/>
      <p:bldP spid="22" grpId="0" animBg="1"/>
      <p:bldP spid="8" grpId="0"/>
      <p:bldP spid="27" grpId="0"/>
      <p:bldP spid="28" grpId="0" animBg="1"/>
      <p:bldP spid="29" grpId="0" animBg="1"/>
      <p:bldP spid="32" grpId="0" animBg="1"/>
      <p:bldP spid="33" grpId="0" animBg="1"/>
      <p:bldP spid="36" grpId="0"/>
      <p:bldP spid="37" grpId="0"/>
      <p:bldP spid="42" grpId="0"/>
      <p:bldP spid="44" grpId="0"/>
      <p:bldP spid="45" grpId="0" animBg="1"/>
      <p:bldP spid="46" grpId="0" animBg="1"/>
      <p:bldP spid="41" grpId="0" animBg="1"/>
      <p:bldP spid="41" grpId="1" animBg="1"/>
      <p:bldP spid="41" grpId="2" animBg="1"/>
      <p:bldP spid="41" grpId="3" animBg="1"/>
      <p:bldP spid="41" grpId="4" animBg="1"/>
      <p:bldP spid="41" grpId="5" animBg="1"/>
      <p:bldP spid="49" grpId="0" animBg="1"/>
      <p:bldP spid="49" grpId="1" animBg="1"/>
      <p:bldP spid="49" grpId="2" animBg="1"/>
      <p:bldP spid="49" grpId="3" animBg="1"/>
      <p:bldP spid="49" grpId="4" animBg="1"/>
      <p:bldP spid="49" grpId="5" animBg="1"/>
      <p:bldP spid="50" grpId="0" animBg="1"/>
      <p:bldP spid="50" grpId="1" animBg="1"/>
      <p:bldP spid="50" grpId="2" animBg="1"/>
      <p:bldP spid="50" grpId="3" animBg="1"/>
      <p:bldP spid="50" grpId="4" animBg="1"/>
      <p:bldP spid="50" grpId="5"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Mail routing</a:t>
            </a:r>
            <a:r>
              <a:rPr lang="en-US" dirty="0" smtClean="0"/>
              <a:t>: </a:t>
            </a:r>
            <a:r>
              <a:rPr lang="en-US" dirty="0"/>
              <a:t>Office </a:t>
            </a:r>
            <a:r>
              <a:rPr lang="en-US" smtClean="0"/>
              <a:t>365 to on-premises</a:t>
            </a:r>
            <a:endParaRPr lang="en-US" dirty="0"/>
          </a:p>
        </p:txBody>
      </p:sp>
      <p:sp>
        <p:nvSpPr>
          <p:cNvPr id="4" name="Slide Number Placeholder 3"/>
          <p:cNvSpPr>
            <a:spLocks noGrp="1"/>
          </p:cNvSpPr>
          <p:nvPr>
            <p:ph type="sldNum" sz="quarter" idx="12"/>
          </p:nvPr>
        </p:nvSpPr>
        <p:spPr/>
        <p:txBody>
          <a:bodyPr/>
          <a:lstStyle/>
          <a:p>
            <a:fld id="{727B4C2D-45E2-4621-8491-2995EB46A674}" type="slidenum">
              <a:rPr lang="en-US" smtClean="0">
                <a:gradFill>
                  <a:gsLst>
                    <a:gs pos="100000">
                      <a:srgbClr val="797A7D"/>
                    </a:gs>
                    <a:gs pos="0">
                      <a:srgbClr val="797A7D"/>
                    </a:gs>
                  </a:gsLst>
                  <a:lin ang="5400000" scaled="0"/>
                </a:gradFill>
              </a:rPr>
              <a:pPr/>
              <a:t>33</a:t>
            </a:fld>
            <a:endParaRPr lang="en-US" dirty="0">
              <a:gradFill>
                <a:gsLst>
                  <a:gs pos="100000">
                    <a:srgbClr val="797A7D"/>
                  </a:gs>
                  <a:gs pos="0">
                    <a:srgbClr val="797A7D"/>
                  </a:gs>
                </a:gsLst>
                <a:lin ang="5400000" scaled="0"/>
              </a:gradFill>
            </a:endParaRPr>
          </a:p>
        </p:txBody>
      </p:sp>
      <p:sp>
        <p:nvSpPr>
          <p:cNvPr id="5" name="Rounded Rectangle 4"/>
          <p:cNvSpPr/>
          <p:nvPr/>
        </p:nvSpPr>
        <p:spPr>
          <a:xfrm>
            <a:off x="519113" y="1617805"/>
            <a:ext cx="3656648" cy="4114800"/>
          </a:xfrm>
          <a:prstGeom prst="roundRect">
            <a:avLst>
              <a:gd name="adj" fmla="val 0"/>
            </a:avLst>
          </a:prstGeom>
          <a:solidFill>
            <a:schemeClr val="bg1">
              <a:lumMod val="65000"/>
            </a:schemeClr>
          </a:solidFill>
          <a:ln>
            <a:noFill/>
          </a:ln>
        </p:spPr>
        <p:style>
          <a:lnRef idx="1">
            <a:schemeClr val="accent2"/>
          </a:lnRef>
          <a:fillRef idx="3">
            <a:schemeClr val="accent2"/>
          </a:fillRef>
          <a:effectRef idx="2">
            <a:schemeClr val="accent2"/>
          </a:effectRef>
          <a:fontRef idx="minor">
            <a:schemeClr val="lt1"/>
          </a:fontRef>
        </p:style>
        <p:txBody>
          <a:bodyPr rtlCol="0" anchor="t"/>
          <a:lstStyle/>
          <a:p>
            <a:pPr algn="ctr" defTabSz="914363"/>
            <a:r>
              <a:rPr lang="en-US" dirty="0">
                <a:solidFill>
                  <a:schemeClr val="bg1"/>
                </a:solidFill>
              </a:rPr>
              <a:t>On-premises</a:t>
            </a:r>
          </a:p>
        </p:txBody>
      </p:sp>
      <p:sp>
        <p:nvSpPr>
          <p:cNvPr id="14" name="Rounded Rectangle 13"/>
          <p:cNvSpPr/>
          <p:nvPr/>
        </p:nvSpPr>
        <p:spPr>
          <a:xfrm rot="5400000">
            <a:off x="2334323" y="3446665"/>
            <a:ext cx="4114800" cy="457081"/>
          </a:xfrm>
          <a:prstGeom prst="roundRect">
            <a:avLst>
              <a:gd name="adj"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3"/>
            <a:r>
              <a:rPr lang="en-US">
                <a:solidFill>
                  <a:schemeClr val="bg1"/>
                </a:solidFill>
              </a:rPr>
              <a:t>Message </a:t>
            </a:r>
            <a:r>
              <a:rPr lang="en-US" smtClean="0">
                <a:solidFill>
                  <a:schemeClr val="bg1"/>
                </a:solidFill>
              </a:rPr>
              <a:t>filtering</a:t>
            </a:r>
            <a:endParaRPr lang="en-US" dirty="0">
              <a:solidFill>
                <a:schemeClr val="bg1"/>
              </a:solidFill>
            </a:endParaRPr>
          </a:p>
        </p:txBody>
      </p:sp>
      <p:sp>
        <p:nvSpPr>
          <p:cNvPr id="21" name="Rounded Rectangle 20"/>
          <p:cNvSpPr/>
          <p:nvPr/>
        </p:nvSpPr>
        <p:spPr>
          <a:xfrm>
            <a:off x="4947742" y="2111941"/>
            <a:ext cx="2285405" cy="457200"/>
          </a:xfrm>
          <a:prstGeom prst="roundRect">
            <a:avLst>
              <a:gd name="adj"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3"/>
            <a:r>
              <a:rPr lang="en-US" sz="1200" dirty="0">
                <a:solidFill>
                  <a:srgbClr val="000000"/>
                </a:solidFill>
              </a:rPr>
              <a:t>MX Record:</a:t>
            </a:r>
          </a:p>
          <a:p>
            <a:pPr algn="ctr" defTabSz="914363"/>
            <a:r>
              <a:rPr lang="en-US" sz="1200" dirty="0">
                <a:solidFill>
                  <a:srgbClr val="000000"/>
                </a:solidFill>
              </a:rPr>
              <a:t>contoso.com</a:t>
            </a:r>
          </a:p>
        </p:txBody>
      </p:sp>
      <p:sp>
        <p:nvSpPr>
          <p:cNvPr id="22" name="Down Arrow 21"/>
          <p:cNvSpPr/>
          <p:nvPr/>
        </p:nvSpPr>
        <p:spPr>
          <a:xfrm rot="4658592">
            <a:off x="4965444" y="2370470"/>
            <a:ext cx="111997" cy="737121"/>
          </a:xfrm>
          <a:prstGeom prst="down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3"/>
            <a:endParaRPr lang="en-US">
              <a:solidFill>
                <a:srgbClr val="000000"/>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87551" y="2092430"/>
            <a:ext cx="925230" cy="925471"/>
          </a:xfrm>
          <a:prstGeom prst="rect">
            <a:avLst/>
          </a:prstGeom>
        </p:spPr>
      </p:pic>
      <p:pic>
        <p:nvPicPr>
          <p:cNvPr id="23" name="Pictur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0123" y="2092428"/>
            <a:ext cx="925230" cy="925471"/>
          </a:xfrm>
          <a:prstGeom prst="rect">
            <a:avLst/>
          </a:prstGeom>
        </p:spPr>
      </p:pic>
      <p:sp>
        <p:nvSpPr>
          <p:cNvPr id="8" name="TextBox 7"/>
          <p:cNvSpPr txBox="1"/>
          <p:nvPr/>
        </p:nvSpPr>
        <p:spPr>
          <a:xfrm>
            <a:off x="3206030" y="2997788"/>
            <a:ext cx="677621" cy="184666"/>
          </a:xfrm>
          <a:prstGeom prst="rect">
            <a:avLst/>
          </a:prstGeom>
          <a:noFill/>
        </p:spPr>
        <p:txBody>
          <a:bodyPr wrap="square" lIns="0" tIns="0" rIns="0" bIns="0" rtlCol="0">
            <a:spAutoFit/>
          </a:bodyPr>
          <a:lstStyle/>
          <a:p>
            <a:r>
              <a:rPr lang="en-US" sz="1200" spc="-70" dirty="0" smtClean="0">
                <a:solidFill>
                  <a:schemeClr val="bg1"/>
                </a:solidFill>
              </a:rPr>
              <a:t>Exchange</a:t>
            </a:r>
          </a:p>
        </p:txBody>
      </p:sp>
      <p:sp>
        <p:nvSpPr>
          <p:cNvPr id="27" name="TextBox 26"/>
          <p:cNvSpPr txBox="1"/>
          <p:nvPr/>
        </p:nvSpPr>
        <p:spPr>
          <a:xfrm>
            <a:off x="794969" y="2997788"/>
            <a:ext cx="990166" cy="184666"/>
          </a:xfrm>
          <a:prstGeom prst="rect">
            <a:avLst/>
          </a:prstGeom>
          <a:noFill/>
        </p:spPr>
        <p:txBody>
          <a:bodyPr wrap="square" lIns="0" tIns="0" rIns="0" bIns="0" rtlCol="0">
            <a:spAutoFit/>
          </a:bodyPr>
          <a:lstStyle/>
          <a:p>
            <a:r>
              <a:rPr lang="en-US" sz="1200" spc="-70" dirty="0" smtClean="0">
                <a:solidFill>
                  <a:schemeClr val="bg1"/>
                </a:solidFill>
              </a:rPr>
              <a:t>Active Directory</a:t>
            </a:r>
          </a:p>
        </p:txBody>
      </p:sp>
      <p:sp>
        <p:nvSpPr>
          <p:cNvPr id="28" name="Rounded Rectangle 27"/>
          <p:cNvSpPr/>
          <p:nvPr/>
        </p:nvSpPr>
        <p:spPr>
          <a:xfrm>
            <a:off x="8011478" y="1617805"/>
            <a:ext cx="3656648" cy="4114800"/>
          </a:xfrm>
          <a:prstGeom prst="roundRect">
            <a:avLst>
              <a:gd name="adj" fmla="val 0"/>
            </a:avLst>
          </a:prstGeom>
          <a:solidFill>
            <a:srgbClr val="0072C6"/>
          </a:solidFill>
          <a:ln>
            <a:noFill/>
          </a:ln>
        </p:spPr>
        <p:style>
          <a:lnRef idx="1">
            <a:schemeClr val="accent2"/>
          </a:lnRef>
          <a:fillRef idx="3">
            <a:schemeClr val="accent2"/>
          </a:fillRef>
          <a:effectRef idx="2">
            <a:schemeClr val="accent2"/>
          </a:effectRef>
          <a:fontRef idx="minor">
            <a:schemeClr val="lt1"/>
          </a:fontRef>
        </p:style>
        <p:txBody>
          <a:bodyPr rtlCol="0" anchor="t"/>
          <a:lstStyle/>
          <a:p>
            <a:pPr algn="ctr" defTabSz="914363"/>
            <a:r>
              <a:rPr lang="en-US" dirty="0" smtClean="0">
                <a:solidFill>
                  <a:schemeClr val="bg1"/>
                </a:solidFill>
              </a:rPr>
              <a:t>Office 365</a:t>
            </a:r>
            <a:endParaRPr lang="en-US" dirty="0">
              <a:solidFill>
                <a:schemeClr val="bg1"/>
              </a:solidFill>
            </a:endParaRPr>
          </a:p>
        </p:txBody>
      </p:sp>
      <p:sp>
        <p:nvSpPr>
          <p:cNvPr id="29" name="Rounded Rectangle 28"/>
          <p:cNvSpPr/>
          <p:nvPr/>
        </p:nvSpPr>
        <p:spPr>
          <a:xfrm>
            <a:off x="4947742" y="4896371"/>
            <a:ext cx="2285405" cy="636414"/>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3"/>
            <a:r>
              <a:rPr lang="en-US" sz="1200" dirty="0">
                <a:solidFill>
                  <a:schemeClr val="bg1"/>
                </a:solidFill>
              </a:rPr>
              <a:t>MX Record:</a:t>
            </a:r>
          </a:p>
          <a:p>
            <a:pPr algn="ctr" defTabSz="914363"/>
            <a:r>
              <a:rPr lang="en-US" sz="1200" dirty="0">
                <a:solidFill>
                  <a:schemeClr val="bg1"/>
                </a:solidFill>
              </a:rPr>
              <a:t>contoso.onmicrosoft.com</a:t>
            </a:r>
          </a:p>
          <a:p>
            <a:pPr algn="ctr" defTabSz="914363"/>
            <a:r>
              <a:rPr lang="en-US" sz="1200" dirty="0">
                <a:solidFill>
                  <a:schemeClr val="bg1"/>
                </a:solidFill>
              </a:rPr>
              <a:t>contoso.mail.onmicrosoft.com</a:t>
            </a:r>
          </a:p>
        </p:txBody>
      </p:sp>
      <p:sp>
        <p:nvSpPr>
          <p:cNvPr id="32" name="Rounded Rectangle 31"/>
          <p:cNvSpPr/>
          <p:nvPr/>
        </p:nvSpPr>
        <p:spPr>
          <a:xfrm rot="16200000">
            <a:off x="5731765" y="3446665"/>
            <a:ext cx="4114802" cy="457081"/>
          </a:xfrm>
          <a:prstGeom prst="roundRect">
            <a:avLst>
              <a:gd name="adj"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3"/>
            <a:r>
              <a:rPr lang="en-US" dirty="0" smtClean="0">
                <a:solidFill>
                  <a:schemeClr val="bg1"/>
                </a:solidFill>
              </a:rPr>
              <a:t>Exchange Online Protection</a:t>
            </a:r>
            <a:endParaRPr lang="en-US" dirty="0">
              <a:solidFill>
                <a:schemeClr val="bg1"/>
              </a:solidFill>
            </a:endParaRPr>
          </a:p>
        </p:txBody>
      </p:sp>
      <p:sp>
        <p:nvSpPr>
          <p:cNvPr id="33" name="Down Arrow 32"/>
          <p:cNvSpPr/>
          <p:nvPr/>
        </p:nvSpPr>
        <p:spPr>
          <a:xfrm rot="15470522">
            <a:off x="7096626" y="4361858"/>
            <a:ext cx="109461" cy="720949"/>
          </a:xfrm>
          <a:prstGeom prst="down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63"/>
            <a:endParaRPr lang="en-US">
              <a:solidFill>
                <a:srgbClr val="000000"/>
              </a:solidFill>
            </a:endParaRPr>
          </a:p>
        </p:txBody>
      </p:sp>
      <p:pic>
        <p:nvPicPr>
          <p:cNvPr id="34" name="Picture 3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4849" y="2129903"/>
            <a:ext cx="925230" cy="925471"/>
          </a:xfrm>
          <a:prstGeom prst="rect">
            <a:avLst/>
          </a:prstGeom>
        </p:spPr>
      </p:pic>
      <p:pic>
        <p:nvPicPr>
          <p:cNvPr id="35" name="Picture 3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53080" y="2129902"/>
            <a:ext cx="925230" cy="925471"/>
          </a:xfrm>
          <a:prstGeom prst="rect">
            <a:avLst/>
          </a:prstGeom>
        </p:spPr>
      </p:pic>
      <p:sp>
        <p:nvSpPr>
          <p:cNvPr id="36" name="TextBox 35"/>
          <p:cNvSpPr txBox="1"/>
          <p:nvPr/>
        </p:nvSpPr>
        <p:spPr>
          <a:xfrm>
            <a:off x="8297238" y="3028903"/>
            <a:ext cx="1060449" cy="188160"/>
          </a:xfrm>
          <a:prstGeom prst="rect">
            <a:avLst/>
          </a:prstGeom>
          <a:noFill/>
        </p:spPr>
        <p:txBody>
          <a:bodyPr wrap="square" lIns="0" tIns="0" rIns="0" bIns="0" rtlCol="0">
            <a:spAutoFit/>
          </a:bodyPr>
          <a:lstStyle/>
          <a:p>
            <a:r>
              <a:rPr lang="en-US" sz="1200" spc="-70" dirty="0" smtClean="0">
                <a:solidFill>
                  <a:schemeClr val="bg1"/>
                </a:solidFill>
              </a:rPr>
              <a:t>Exchange Online</a:t>
            </a:r>
          </a:p>
        </p:txBody>
      </p:sp>
      <p:sp>
        <p:nvSpPr>
          <p:cNvPr id="37" name="TextBox 36"/>
          <p:cNvSpPr txBox="1"/>
          <p:nvPr/>
        </p:nvSpPr>
        <p:spPr>
          <a:xfrm>
            <a:off x="10420611" y="3038755"/>
            <a:ext cx="990166" cy="184666"/>
          </a:xfrm>
          <a:prstGeom prst="rect">
            <a:avLst/>
          </a:prstGeom>
          <a:noFill/>
        </p:spPr>
        <p:txBody>
          <a:bodyPr wrap="square" lIns="0" tIns="0" rIns="0" bIns="0" rtlCol="0">
            <a:spAutoFit/>
          </a:bodyPr>
          <a:lstStyle/>
          <a:p>
            <a:r>
              <a:rPr lang="en-US" sz="1200" spc="-70" dirty="0" smtClean="0">
                <a:solidFill>
                  <a:schemeClr val="bg1"/>
                </a:solidFill>
              </a:rPr>
              <a:t>Online Directory</a:t>
            </a:r>
          </a:p>
        </p:txBody>
      </p:sp>
      <p:pic>
        <p:nvPicPr>
          <p:cNvPr id="40" name="Picture 3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1545" y="4411674"/>
            <a:ext cx="925230" cy="925471"/>
          </a:xfrm>
          <a:prstGeom prst="rect">
            <a:avLst/>
          </a:prstGeom>
        </p:spPr>
      </p:pic>
      <p:sp>
        <p:nvSpPr>
          <p:cNvPr id="42" name="TextBox 41"/>
          <p:cNvSpPr txBox="1"/>
          <p:nvPr/>
        </p:nvSpPr>
        <p:spPr>
          <a:xfrm>
            <a:off x="2874275" y="5344625"/>
            <a:ext cx="1060449" cy="188160"/>
          </a:xfrm>
          <a:prstGeom prst="rect">
            <a:avLst/>
          </a:prstGeom>
          <a:noFill/>
        </p:spPr>
        <p:txBody>
          <a:bodyPr wrap="square" lIns="0" tIns="0" rIns="0" bIns="0" rtlCol="0">
            <a:spAutoFit/>
          </a:bodyPr>
          <a:lstStyle/>
          <a:p>
            <a:pPr algn="ctr"/>
            <a:r>
              <a:rPr lang="en-US" sz="1200" spc="-70" dirty="0" err="1" smtClean="0">
                <a:solidFill>
                  <a:schemeClr val="bg1"/>
                </a:solidFill>
              </a:rPr>
              <a:t>DirSync</a:t>
            </a:r>
            <a:endParaRPr lang="en-US" sz="1200" spc="-70" dirty="0" smtClean="0">
              <a:solidFill>
                <a:schemeClr val="bg1"/>
              </a:solidFill>
            </a:endParaRPr>
          </a:p>
        </p:txBody>
      </p:sp>
      <p:pic>
        <p:nvPicPr>
          <p:cNvPr id="43" name="Picture 4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4849" y="4411674"/>
            <a:ext cx="925230" cy="925471"/>
          </a:xfrm>
          <a:prstGeom prst="rect">
            <a:avLst/>
          </a:prstGeom>
        </p:spPr>
      </p:pic>
      <p:sp>
        <p:nvSpPr>
          <p:cNvPr id="44" name="TextBox 43"/>
          <p:cNvSpPr txBox="1"/>
          <p:nvPr/>
        </p:nvSpPr>
        <p:spPr>
          <a:xfrm>
            <a:off x="8229630" y="5310300"/>
            <a:ext cx="1060449" cy="369332"/>
          </a:xfrm>
          <a:prstGeom prst="rect">
            <a:avLst/>
          </a:prstGeom>
          <a:noFill/>
        </p:spPr>
        <p:txBody>
          <a:bodyPr wrap="square" lIns="0" tIns="0" rIns="0" bIns="0" rtlCol="0">
            <a:spAutoFit/>
          </a:bodyPr>
          <a:lstStyle/>
          <a:p>
            <a:pPr algn="ctr"/>
            <a:r>
              <a:rPr lang="en-US" sz="1200" spc="-70" dirty="0" err="1" smtClean="0">
                <a:solidFill>
                  <a:schemeClr val="bg1"/>
                </a:solidFill>
              </a:rPr>
              <a:t>DirSync</a:t>
            </a:r>
            <a:r>
              <a:rPr lang="en-US" sz="1200" spc="-70" dirty="0" smtClean="0">
                <a:solidFill>
                  <a:schemeClr val="bg1"/>
                </a:solidFill>
              </a:rPr>
              <a:t> Web Service</a:t>
            </a:r>
          </a:p>
        </p:txBody>
      </p:sp>
      <p:sp>
        <p:nvSpPr>
          <p:cNvPr id="45" name="TextBox 44"/>
          <p:cNvSpPr txBox="1"/>
          <p:nvPr/>
        </p:nvSpPr>
        <p:spPr>
          <a:xfrm>
            <a:off x="8581592" y="3237145"/>
            <a:ext cx="2981320" cy="1323439"/>
          </a:xfrm>
          <a:prstGeom prst="roundRect">
            <a:avLst>
              <a:gd name="adj" fmla="val 0"/>
            </a:avLst>
          </a:prstGeom>
          <a:solidFill>
            <a:schemeClr val="accent2"/>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defTabSz="914363"/>
            <a:r>
              <a:rPr lang="en-US" sz="1000" b="1" dirty="0" smtClean="0">
                <a:solidFill>
                  <a:schemeClr val="bg1"/>
                </a:solidFill>
              </a:rPr>
              <a:t>Logon Enabled User</a:t>
            </a:r>
            <a:endParaRPr lang="en-US" sz="1000" b="1" dirty="0">
              <a:solidFill>
                <a:schemeClr val="bg1"/>
              </a:solidFill>
            </a:endParaRPr>
          </a:p>
          <a:p>
            <a:pPr defTabSz="914363"/>
            <a:r>
              <a:rPr lang="en-US" sz="1000" b="1" dirty="0" smtClean="0">
                <a:solidFill>
                  <a:schemeClr val="bg1"/>
                </a:solidFill>
              </a:rPr>
              <a:t>Mail-enabled (not mailbox-enabled)</a:t>
            </a:r>
            <a:endParaRPr lang="en-US" sz="1000" b="1" dirty="0">
              <a:solidFill>
                <a:schemeClr val="bg1"/>
              </a:solidFill>
            </a:endParaRPr>
          </a:p>
          <a:p>
            <a:pPr defTabSz="914363"/>
            <a:r>
              <a:rPr lang="en-US" sz="1000" b="1" dirty="0" err="1">
                <a:solidFill>
                  <a:schemeClr val="bg1"/>
                </a:solidFill>
              </a:rPr>
              <a:t>ProxyAddresses</a:t>
            </a:r>
            <a:r>
              <a:rPr lang="en-US" sz="1000" b="1" dirty="0">
                <a:solidFill>
                  <a:schemeClr val="bg1"/>
                </a:solidFill>
              </a:rPr>
              <a:t>:</a:t>
            </a:r>
            <a:r>
              <a:rPr lang="en-US" sz="1000" dirty="0">
                <a:solidFill>
                  <a:schemeClr val="bg1"/>
                </a:solidFill>
              </a:rPr>
              <a:t/>
            </a:r>
            <a:br>
              <a:rPr lang="en-US" sz="1000" dirty="0">
                <a:solidFill>
                  <a:schemeClr val="bg1"/>
                </a:solidFill>
              </a:rPr>
            </a:br>
            <a:r>
              <a:rPr lang="en-US" sz="1000" dirty="0">
                <a:solidFill>
                  <a:schemeClr val="bg1"/>
                </a:solidFill>
              </a:rPr>
              <a:t>   SMTP: </a:t>
            </a:r>
            <a:r>
              <a:rPr lang="en-US" sz="1000" dirty="0" smtClean="0">
                <a:solidFill>
                  <a:schemeClr val="bg1"/>
                </a:solidFill>
              </a:rPr>
              <a:t>Jane.Doe@contoso.com</a:t>
            </a:r>
            <a:endParaRPr lang="en-US" sz="1000" b="1" dirty="0" smtClean="0">
              <a:solidFill>
                <a:schemeClr val="bg1"/>
              </a:solidFill>
            </a:endParaRPr>
          </a:p>
          <a:p>
            <a:pPr defTabSz="914363"/>
            <a:r>
              <a:rPr lang="en-US" sz="1000" dirty="0" smtClean="0">
                <a:solidFill>
                  <a:schemeClr val="bg1"/>
                </a:solidFill>
              </a:rPr>
              <a:t>   </a:t>
            </a:r>
            <a:r>
              <a:rPr lang="en-US" sz="1000" dirty="0" err="1" smtClean="0">
                <a:solidFill>
                  <a:schemeClr val="bg1"/>
                </a:solidFill>
              </a:rPr>
              <a:t>smtp</a:t>
            </a:r>
            <a:r>
              <a:rPr lang="en-US" sz="1000" dirty="0" smtClean="0">
                <a:solidFill>
                  <a:schemeClr val="bg1"/>
                </a:solidFill>
              </a:rPr>
              <a:t>: Jane.Doe@contoso.onmicrosoft.com</a:t>
            </a:r>
          </a:p>
          <a:p>
            <a:pPr defTabSz="914363"/>
            <a:r>
              <a:rPr lang="en-US" sz="1000" dirty="0" smtClean="0">
                <a:solidFill>
                  <a:schemeClr val="bg1"/>
                </a:solidFill>
              </a:rPr>
              <a:t>   </a:t>
            </a:r>
            <a:r>
              <a:rPr lang="en-US" sz="1000" dirty="0" err="1" smtClean="0">
                <a:solidFill>
                  <a:schemeClr val="bg1"/>
                </a:solidFill>
              </a:rPr>
              <a:t>smtp</a:t>
            </a:r>
            <a:r>
              <a:rPr lang="en-US" sz="1000" dirty="0" smtClean="0">
                <a:solidFill>
                  <a:schemeClr val="bg1"/>
                </a:solidFill>
              </a:rPr>
              <a:t>: </a:t>
            </a:r>
            <a:r>
              <a:rPr lang="en-US" sz="1000" dirty="0">
                <a:solidFill>
                  <a:schemeClr val="bg1"/>
                </a:solidFill>
              </a:rPr>
              <a:t>Jane.Doe@contoso.mail.onmicrosoft.com</a:t>
            </a:r>
          </a:p>
          <a:p>
            <a:pPr defTabSz="914363"/>
            <a:r>
              <a:rPr lang="en-US" sz="1000" b="1" dirty="0" err="1" smtClean="0">
                <a:solidFill>
                  <a:schemeClr val="bg1"/>
                </a:solidFill>
              </a:rPr>
              <a:t>TargetAddresses</a:t>
            </a:r>
            <a:r>
              <a:rPr lang="en-US" sz="1000" b="1" dirty="0">
                <a:solidFill>
                  <a:schemeClr val="bg1"/>
                </a:solidFill>
              </a:rPr>
              <a:t>:</a:t>
            </a:r>
            <a:r>
              <a:rPr lang="en-US" sz="1000" dirty="0">
                <a:solidFill>
                  <a:schemeClr val="bg1"/>
                </a:solidFill>
              </a:rPr>
              <a:t/>
            </a:r>
            <a:br>
              <a:rPr lang="en-US" sz="1000" dirty="0">
                <a:solidFill>
                  <a:schemeClr val="bg1"/>
                </a:solidFill>
              </a:rPr>
            </a:br>
            <a:r>
              <a:rPr lang="en-US" sz="1000" dirty="0" smtClean="0">
                <a:solidFill>
                  <a:schemeClr val="bg1"/>
                </a:solidFill>
              </a:rPr>
              <a:t>   SMTP</a:t>
            </a:r>
            <a:r>
              <a:rPr lang="en-US" sz="1000" dirty="0">
                <a:solidFill>
                  <a:schemeClr val="bg1"/>
                </a:solidFill>
              </a:rPr>
              <a:t>: </a:t>
            </a:r>
            <a:r>
              <a:rPr lang="en-US" sz="1000" dirty="0" smtClean="0">
                <a:solidFill>
                  <a:schemeClr val="bg1"/>
                </a:solidFill>
              </a:rPr>
              <a:t>Jane.Doe@contoso.com</a:t>
            </a:r>
            <a:endParaRPr lang="en-US" sz="1000" dirty="0">
              <a:solidFill>
                <a:schemeClr val="bg1"/>
              </a:solidFill>
            </a:endParaRPr>
          </a:p>
        </p:txBody>
      </p:sp>
      <p:sp>
        <p:nvSpPr>
          <p:cNvPr id="46" name="TextBox 45"/>
          <p:cNvSpPr txBox="1"/>
          <p:nvPr/>
        </p:nvSpPr>
        <p:spPr>
          <a:xfrm>
            <a:off x="698004" y="3326303"/>
            <a:ext cx="2176271" cy="707886"/>
          </a:xfrm>
          <a:prstGeom prst="roundRect">
            <a:avLst>
              <a:gd name="adj" fmla="val 0"/>
            </a:avLst>
          </a:prstGeom>
          <a:solidFill>
            <a:schemeClr val="accent3"/>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defTabSz="914363"/>
            <a:r>
              <a:rPr lang="en-US" sz="1000" b="1" dirty="0">
                <a:solidFill>
                  <a:srgbClr val="000000"/>
                </a:solidFill>
              </a:rPr>
              <a:t>User Object</a:t>
            </a:r>
          </a:p>
          <a:p>
            <a:pPr defTabSz="914363"/>
            <a:r>
              <a:rPr lang="en-US" sz="1000" b="1" dirty="0" smtClean="0">
                <a:solidFill>
                  <a:srgbClr val="000000"/>
                </a:solidFill>
              </a:rPr>
              <a:t>Mailbox-enabled</a:t>
            </a:r>
            <a:endParaRPr lang="en-US" sz="1000" b="1" dirty="0">
              <a:solidFill>
                <a:srgbClr val="000000"/>
              </a:solidFill>
            </a:endParaRPr>
          </a:p>
          <a:p>
            <a:pPr defTabSz="914363"/>
            <a:r>
              <a:rPr lang="en-US" sz="1000" b="1" dirty="0" err="1">
                <a:solidFill>
                  <a:srgbClr val="000000"/>
                </a:solidFill>
              </a:rPr>
              <a:t>ProxyAddresses</a:t>
            </a:r>
            <a:r>
              <a:rPr lang="en-US" sz="1000" b="1" dirty="0">
                <a:solidFill>
                  <a:srgbClr val="000000"/>
                </a:solidFill>
              </a:rPr>
              <a:t>:</a:t>
            </a:r>
            <a:r>
              <a:rPr lang="en-US" sz="1000" dirty="0">
                <a:solidFill>
                  <a:srgbClr val="000000"/>
                </a:solidFill>
              </a:rPr>
              <a:t/>
            </a:r>
            <a:br>
              <a:rPr lang="en-US" sz="1000" dirty="0">
                <a:solidFill>
                  <a:srgbClr val="000000"/>
                </a:solidFill>
              </a:rPr>
            </a:br>
            <a:r>
              <a:rPr lang="en-US" sz="1000" dirty="0">
                <a:solidFill>
                  <a:srgbClr val="000000"/>
                </a:solidFill>
              </a:rPr>
              <a:t>   SMTP: </a:t>
            </a:r>
            <a:r>
              <a:rPr lang="en-US" sz="1000" dirty="0" smtClean="0">
                <a:solidFill>
                  <a:srgbClr val="000000"/>
                </a:solidFill>
              </a:rPr>
              <a:t>Jane.Doe@contoso.com</a:t>
            </a:r>
            <a:endParaRPr lang="en-US" sz="1000" b="1" dirty="0">
              <a:solidFill>
                <a:srgbClr val="000000"/>
              </a:solidFill>
            </a:endParaRPr>
          </a:p>
        </p:txBody>
      </p:sp>
      <p:cxnSp>
        <p:nvCxnSpPr>
          <p:cNvPr id="31" name="Straight Arrow Connector 30"/>
          <p:cNvCxnSpPr>
            <a:stCxn id="34" idx="3"/>
            <a:endCxn id="45" idx="0"/>
          </p:cNvCxnSpPr>
          <p:nvPr/>
        </p:nvCxnSpPr>
        <p:spPr>
          <a:xfrm>
            <a:off x="9290078" y="2592638"/>
            <a:ext cx="782174" cy="644506"/>
          </a:xfrm>
          <a:prstGeom prst="straightConnector1">
            <a:avLst/>
          </a:prstGeom>
          <a:ln w="25400">
            <a:solidFill>
              <a:schemeClr val="accent1"/>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bwMode="auto">
          <a:xfrm>
            <a:off x="8725835" y="4318044"/>
            <a:ext cx="1839010" cy="214594"/>
          </a:xfrm>
          <a:prstGeom prst="rect">
            <a:avLst/>
          </a:prstGeom>
          <a:noFill/>
          <a:ln w="38100">
            <a:solidFill>
              <a:schemeClr val="accent1"/>
            </a:solid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400" dirty="0">
              <a:gradFill>
                <a:gsLst>
                  <a:gs pos="0">
                    <a:srgbClr val="FFFFFF"/>
                  </a:gs>
                  <a:gs pos="100000">
                    <a:srgbClr val="FFFFFF"/>
                  </a:gs>
                </a:gsLst>
                <a:lin ang="5400000" scaled="0"/>
              </a:gradFill>
            </a:endParaRPr>
          </a:p>
        </p:txBody>
      </p:sp>
      <p:cxnSp>
        <p:nvCxnSpPr>
          <p:cNvPr id="48" name="Straight Arrow Connector 47"/>
          <p:cNvCxnSpPr>
            <a:stCxn id="3" idx="1"/>
            <a:endCxn id="46" idx="0"/>
          </p:cNvCxnSpPr>
          <p:nvPr/>
        </p:nvCxnSpPr>
        <p:spPr>
          <a:xfrm flipH="1">
            <a:off x="1786140" y="2555165"/>
            <a:ext cx="1301411" cy="771138"/>
          </a:xfrm>
          <a:prstGeom prst="straightConnector1">
            <a:avLst/>
          </a:prstGeom>
          <a:ln w="25400">
            <a:solidFill>
              <a:schemeClr val="accent1"/>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50" name="Rectangle 49"/>
          <p:cNvSpPr/>
          <p:nvPr/>
        </p:nvSpPr>
        <p:spPr bwMode="auto">
          <a:xfrm>
            <a:off x="845497" y="3798558"/>
            <a:ext cx="1839010" cy="214594"/>
          </a:xfrm>
          <a:prstGeom prst="rect">
            <a:avLst/>
          </a:prstGeom>
          <a:noFill/>
          <a:ln w="38100">
            <a:solidFill>
              <a:schemeClr val="accent1"/>
            </a:solid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400" dirty="0">
              <a:gradFill>
                <a:gsLst>
                  <a:gs pos="0">
                    <a:srgbClr val="FFFFFF"/>
                  </a:gs>
                  <a:gs pos="100000">
                    <a:srgbClr val="FFFFFF"/>
                  </a:gs>
                </a:gsLst>
                <a:lin ang="5400000" scaled="0"/>
              </a:gradFill>
            </a:endParaRPr>
          </a:p>
        </p:txBody>
      </p:sp>
      <p:pic>
        <p:nvPicPr>
          <p:cNvPr id="38" name="Picture 3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64699" y="3401319"/>
            <a:ext cx="557710" cy="557855"/>
          </a:xfrm>
          <a:prstGeom prst="rect">
            <a:avLst/>
          </a:prstGeom>
        </p:spPr>
      </p:pic>
      <p:pic>
        <p:nvPicPr>
          <p:cNvPr id="39" name="Picture 3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45209" y="3453263"/>
            <a:ext cx="557710" cy="557855"/>
          </a:xfrm>
          <a:prstGeom prst="rect">
            <a:avLst/>
          </a:prstGeom>
        </p:spPr>
      </p:pic>
      <p:sp>
        <p:nvSpPr>
          <p:cNvPr id="49" name="Rectangle 48"/>
          <p:cNvSpPr/>
          <p:nvPr/>
        </p:nvSpPr>
        <p:spPr bwMode="auto">
          <a:xfrm>
            <a:off x="8725835" y="3706495"/>
            <a:ext cx="1839010" cy="214594"/>
          </a:xfrm>
          <a:prstGeom prst="rect">
            <a:avLst/>
          </a:prstGeom>
          <a:noFill/>
          <a:ln w="38100">
            <a:solidFill>
              <a:schemeClr val="accent1"/>
            </a:solid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US" sz="2400" dirty="0">
              <a:gradFill>
                <a:gsLst>
                  <a:gs pos="0">
                    <a:srgbClr val="FFFFFF"/>
                  </a:gs>
                  <a:gs pos="100000">
                    <a:srgbClr val="FFFFFF"/>
                  </a:gs>
                </a:gsLst>
                <a:lin ang="5400000" scaled="0"/>
              </a:gradFill>
            </a:endParaRPr>
          </a:p>
        </p:txBody>
      </p:sp>
      <p:pic>
        <p:nvPicPr>
          <p:cNvPr id="51" name="Picture 5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91378" y="4891015"/>
            <a:ext cx="462436" cy="462556"/>
          </a:xfrm>
          <a:prstGeom prst="rect">
            <a:avLst/>
          </a:prstGeom>
        </p:spPr>
      </p:pic>
      <p:pic>
        <p:nvPicPr>
          <p:cNvPr id="30" name="Picture 5" descr="C:\Users\tashwor.REDMOND\AppData\Local\Microsoft\Windows\Temporary Internet Files\Content.IE5\ON1BJX2K\MCj04414550000[1].png"/>
          <p:cNvPicPr>
            <a:picLocks noChangeAspect="1" noChangeArrowheads="1"/>
          </p:cNvPicPr>
          <p:nvPr/>
        </p:nvPicPr>
        <p:blipFill>
          <a:blip r:embed="rId6" cstate="print"/>
          <a:srcRect/>
          <a:stretch>
            <a:fillRect/>
          </a:stretch>
        </p:blipFill>
        <p:spPr bwMode="auto">
          <a:xfrm>
            <a:off x="10618012" y="5209762"/>
            <a:ext cx="542784" cy="542925"/>
          </a:xfrm>
          <a:prstGeom prst="rect">
            <a:avLst/>
          </a:prstGeom>
          <a:noFill/>
        </p:spPr>
      </p:pic>
    </p:spTree>
    <p:extLst>
      <p:ext uri="{BB962C8B-B14F-4D97-AF65-F5344CB8AC3E}">
        <p14:creationId xmlns:p14="http://schemas.microsoft.com/office/powerpoint/2010/main" val="116195786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4"/>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6"/>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43"/>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40"/>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9"/>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4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46"/>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45"/>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51"/>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30"/>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0" presetClass="path" presetSubtype="0" accel="50000" decel="50000" fill="hold" nodeType="clickEffect">
                                  <p:stCondLst>
                                    <p:cond delay="0"/>
                                  </p:stCondLst>
                                  <p:childTnLst>
                                    <p:animMotion origin="layout" path="M 2.08333E-7 -2.49366E-18 L -0.16224 -0.41482 " pathEditMode="relative" rAng="0" ptsTypes="AA">
                                      <p:cBhvr>
                                        <p:cTn id="66" dur="2000" fill="hold"/>
                                        <p:tgtEl>
                                          <p:spTgt spid="30"/>
                                        </p:tgtEl>
                                        <p:attrNameLst>
                                          <p:attrName>ppt_x</p:attrName>
                                          <p:attrName>ppt_y</p:attrName>
                                        </p:attrNameLst>
                                      </p:cBhvr>
                                      <p:rCtr x="-8125" y="-20787"/>
                                    </p:animMotion>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31"/>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49"/>
                                        </p:tgtEl>
                                        <p:attrNameLst>
                                          <p:attrName>style.visibility</p:attrName>
                                        </p:attrNameLst>
                                      </p:cBhvr>
                                      <p:to>
                                        <p:strVal val="visible"/>
                                      </p:to>
                                    </p:set>
                                  </p:childTnLst>
                                </p:cTn>
                              </p:par>
                              <p:par>
                                <p:cTn id="75" presetID="26" presetClass="emph" presetSubtype="0" fill="hold" grpId="1" nodeType="withEffect">
                                  <p:stCondLst>
                                    <p:cond delay="0"/>
                                  </p:stCondLst>
                                  <p:childTnLst>
                                    <p:animEffect transition="out" filter="fade">
                                      <p:cBhvr>
                                        <p:cTn id="76" dur="500" tmFilter="0, 0; .2, .5; .8, .5; 1, 0"/>
                                        <p:tgtEl>
                                          <p:spTgt spid="49"/>
                                        </p:tgtEl>
                                      </p:cBhvr>
                                    </p:animEffect>
                                    <p:animScale>
                                      <p:cBhvr>
                                        <p:cTn id="77" dur="250" autoRev="1" fill="hold"/>
                                        <p:tgtEl>
                                          <p:spTgt spid="49"/>
                                        </p:tgtEl>
                                      </p:cBhvr>
                                      <p:by x="105000" y="105000"/>
                                    </p:animScale>
                                  </p:childTnLst>
                                </p:cTn>
                              </p:par>
                            </p:childTnLst>
                          </p:cTn>
                        </p:par>
                      </p:childTnLst>
                    </p:cTn>
                  </p:par>
                  <p:par>
                    <p:cTn id="78" fill="hold">
                      <p:stCondLst>
                        <p:cond delay="indefinite"/>
                      </p:stCondLst>
                      <p:childTnLst>
                        <p:par>
                          <p:cTn id="79" fill="hold">
                            <p:stCondLst>
                              <p:cond delay="0"/>
                            </p:stCondLst>
                            <p:childTnLst>
                              <p:par>
                                <p:cTn id="80" presetID="1" presetClass="exit" presetSubtype="0" fill="hold" grpId="2" nodeType="clickEffect">
                                  <p:stCondLst>
                                    <p:cond delay="0"/>
                                  </p:stCondLst>
                                  <p:childTnLst>
                                    <p:set>
                                      <p:cBhvr>
                                        <p:cTn id="81" dur="1" fill="hold">
                                          <p:stCondLst>
                                            <p:cond delay="0"/>
                                          </p:stCondLst>
                                        </p:cTn>
                                        <p:tgtEl>
                                          <p:spTgt spid="49"/>
                                        </p:tgtEl>
                                        <p:attrNameLst>
                                          <p:attrName>style.visibility</p:attrName>
                                        </p:attrNameLst>
                                      </p:cBhvr>
                                      <p:to>
                                        <p:strVal val="hidden"/>
                                      </p:to>
                                    </p:set>
                                  </p:childTnLst>
                                </p:cTn>
                              </p:par>
                              <p:par>
                                <p:cTn id="82" presetID="1" presetClass="entr" presetSubtype="0"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childTnLst>
                                </p:cTn>
                              </p:par>
                              <p:par>
                                <p:cTn id="84" presetID="26" presetClass="emph" presetSubtype="0" fill="hold" grpId="1" nodeType="withEffect">
                                  <p:stCondLst>
                                    <p:cond delay="0"/>
                                  </p:stCondLst>
                                  <p:childTnLst>
                                    <p:animEffect transition="out" filter="fade">
                                      <p:cBhvr>
                                        <p:cTn id="85" dur="500" tmFilter="0, 0; .2, .5; .8, .5; 1, 0"/>
                                        <p:tgtEl>
                                          <p:spTgt spid="41"/>
                                        </p:tgtEl>
                                      </p:cBhvr>
                                    </p:animEffect>
                                    <p:animScale>
                                      <p:cBhvr>
                                        <p:cTn id="86" dur="250" autoRev="1" fill="hold"/>
                                        <p:tgtEl>
                                          <p:spTgt spid="41"/>
                                        </p:tgtEl>
                                      </p:cBhvr>
                                      <p:by x="105000" y="105000"/>
                                    </p:animScale>
                                  </p:childTnLst>
                                </p:cTn>
                              </p:par>
                            </p:childTnLst>
                          </p:cTn>
                        </p:par>
                      </p:childTnLst>
                    </p:cTn>
                  </p:par>
                  <p:par>
                    <p:cTn id="87" fill="hold">
                      <p:stCondLst>
                        <p:cond delay="indefinite"/>
                      </p:stCondLst>
                      <p:childTnLst>
                        <p:par>
                          <p:cTn id="88" fill="hold">
                            <p:stCondLst>
                              <p:cond delay="0"/>
                            </p:stCondLst>
                            <p:childTnLst>
                              <p:par>
                                <p:cTn id="89" presetID="1" presetClass="exit" presetSubtype="0" fill="hold" grpId="2" nodeType="clickEffect">
                                  <p:stCondLst>
                                    <p:cond delay="0"/>
                                  </p:stCondLst>
                                  <p:childTnLst>
                                    <p:set>
                                      <p:cBhvr>
                                        <p:cTn id="90" dur="1" fill="hold">
                                          <p:stCondLst>
                                            <p:cond delay="0"/>
                                          </p:stCondLst>
                                        </p:cTn>
                                        <p:tgtEl>
                                          <p:spTgt spid="41"/>
                                        </p:tgtEl>
                                        <p:attrNameLst>
                                          <p:attrName>style.visibility</p:attrName>
                                        </p:attrNameLst>
                                      </p:cBhvr>
                                      <p:to>
                                        <p:strVal val="hidden"/>
                                      </p:to>
                                    </p:set>
                                  </p:childTnLst>
                                </p:cTn>
                              </p:par>
                              <p:par>
                                <p:cTn id="91" presetID="1" presetClass="exit" presetSubtype="0" fill="hold" nodeType="withEffect">
                                  <p:stCondLst>
                                    <p:cond delay="0"/>
                                  </p:stCondLst>
                                  <p:childTnLst>
                                    <p:set>
                                      <p:cBhvr>
                                        <p:cTn id="92" dur="1" fill="hold">
                                          <p:stCondLst>
                                            <p:cond delay="0"/>
                                          </p:stCondLst>
                                        </p:cTn>
                                        <p:tgtEl>
                                          <p:spTgt spid="31"/>
                                        </p:tgtEl>
                                        <p:attrNameLst>
                                          <p:attrName>style.visibility</p:attrName>
                                        </p:attrNameLst>
                                      </p:cBhvr>
                                      <p:to>
                                        <p:strVal val="hidden"/>
                                      </p:to>
                                    </p:set>
                                  </p:childTnLst>
                                </p:cTn>
                              </p:par>
                              <p:par>
                                <p:cTn id="93" presetID="0" presetClass="path" presetSubtype="0" accel="50000" decel="50000" fill="hold" nodeType="withEffect">
                                  <p:stCondLst>
                                    <p:cond delay="0"/>
                                  </p:stCondLst>
                                  <p:childTnLst>
                                    <p:animMotion origin="layout" path="M -0.16224 -0.41482 L -0.40117 -0.46783 L -0.59765 -0.42778 " pathEditMode="relative" ptsTypes="AAA">
                                      <p:cBhvr>
                                        <p:cTn id="94" dur="2000" fill="hold"/>
                                        <p:tgtEl>
                                          <p:spTgt spid="30"/>
                                        </p:tgtEl>
                                        <p:attrNameLst>
                                          <p:attrName>ppt_x</p:attrName>
                                          <p:attrName>ppt_y</p:attrName>
                                        </p:attrNameLst>
                                      </p:cBhvr>
                                    </p:animMotion>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nodeType="clickEffect">
                                  <p:stCondLst>
                                    <p:cond delay="0"/>
                                  </p:stCondLst>
                                  <p:childTnLst>
                                    <p:set>
                                      <p:cBhvr>
                                        <p:cTn id="98" dur="1" fill="hold">
                                          <p:stCondLst>
                                            <p:cond delay="0"/>
                                          </p:stCondLst>
                                        </p:cTn>
                                        <p:tgtEl>
                                          <p:spTgt spid="48"/>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50"/>
                                        </p:tgtEl>
                                        <p:attrNameLst>
                                          <p:attrName>style.visibility</p:attrName>
                                        </p:attrNameLst>
                                      </p:cBhvr>
                                      <p:to>
                                        <p:strVal val="visible"/>
                                      </p:to>
                                    </p:set>
                                  </p:childTnLst>
                                </p:cTn>
                              </p:par>
                              <p:par>
                                <p:cTn id="103" presetID="26" presetClass="emph" presetSubtype="0" fill="hold" grpId="1" nodeType="withEffect">
                                  <p:stCondLst>
                                    <p:cond delay="0"/>
                                  </p:stCondLst>
                                  <p:childTnLst>
                                    <p:animEffect transition="out" filter="fade">
                                      <p:cBhvr>
                                        <p:cTn id="104" dur="500" tmFilter="0, 0; .2, .5; .8, .5; 1, 0"/>
                                        <p:tgtEl>
                                          <p:spTgt spid="50"/>
                                        </p:tgtEl>
                                      </p:cBhvr>
                                    </p:animEffect>
                                    <p:animScale>
                                      <p:cBhvr>
                                        <p:cTn id="105" dur="250" autoRev="1" fill="hold"/>
                                        <p:tgtEl>
                                          <p:spTgt spid="50"/>
                                        </p:tgtEl>
                                      </p:cBhvr>
                                      <p:by x="105000" y="105000"/>
                                    </p:animScale>
                                  </p:childTnLst>
                                </p:cTn>
                              </p:par>
                            </p:childTnLst>
                          </p:cTn>
                        </p:par>
                      </p:childTnLst>
                    </p:cTn>
                  </p:par>
                  <p:par>
                    <p:cTn id="106" fill="hold">
                      <p:stCondLst>
                        <p:cond delay="indefinite"/>
                      </p:stCondLst>
                      <p:childTnLst>
                        <p:par>
                          <p:cTn id="107" fill="hold">
                            <p:stCondLst>
                              <p:cond delay="0"/>
                            </p:stCondLst>
                            <p:childTnLst>
                              <p:par>
                                <p:cTn id="108" presetID="1" presetClass="exit" presetSubtype="0" fill="hold" grpId="2" nodeType="clickEffect">
                                  <p:stCondLst>
                                    <p:cond delay="0"/>
                                  </p:stCondLst>
                                  <p:childTnLst>
                                    <p:set>
                                      <p:cBhvr>
                                        <p:cTn id="109" dur="1" fill="hold">
                                          <p:stCondLst>
                                            <p:cond delay="0"/>
                                          </p:stCondLst>
                                        </p:cTn>
                                        <p:tgtEl>
                                          <p:spTgt spid="50"/>
                                        </p:tgtEl>
                                        <p:attrNameLst>
                                          <p:attrName>style.visibility</p:attrName>
                                        </p:attrNameLst>
                                      </p:cBhvr>
                                      <p:to>
                                        <p:strVal val="hidden"/>
                                      </p:to>
                                    </p:set>
                                  </p:childTnLst>
                                </p:cTn>
                              </p:par>
                              <p:par>
                                <p:cTn id="110" presetID="1" presetClass="exit" presetSubtype="0" fill="hold" nodeType="withEffect">
                                  <p:stCondLst>
                                    <p:cond delay="0"/>
                                  </p:stCondLst>
                                  <p:childTnLst>
                                    <p:set>
                                      <p:cBhvr>
                                        <p:cTn id="111" dur="1" fill="hold">
                                          <p:stCondLst>
                                            <p:cond delay="0"/>
                                          </p:stCondLst>
                                        </p:cTn>
                                        <p:tgtEl>
                                          <p:spTgt spid="48"/>
                                        </p:tgtEl>
                                        <p:attrNameLst>
                                          <p:attrName>style.visibility</p:attrName>
                                        </p:attrNameLst>
                                      </p:cBhvr>
                                      <p:to>
                                        <p:strVal val="hidden"/>
                                      </p:to>
                                    </p:set>
                                  </p:childTnLst>
                                </p:cTn>
                              </p:par>
                              <p:par>
                                <p:cTn id="112" presetID="0" presetClass="path" presetSubtype="0" accel="50000" decel="50000" fill="hold" nodeType="withEffect">
                                  <p:stCondLst>
                                    <p:cond delay="0"/>
                                  </p:stCondLst>
                                  <p:childTnLst>
                                    <p:animMotion origin="layout" path="M -0.59557 -0.42639 L -0.63073 -0.21112 " pathEditMode="relative" rAng="0" ptsTypes="AA">
                                      <p:cBhvr>
                                        <p:cTn id="113" dur="2000" fill="hold"/>
                                        <p:tgtEl>
                                          <p:spTgt spid="30"/>
                                        </p:tgtEl>
                                        <p:attrNameLst>
                                          <p:attrName>ppt_x</p:attrName>
                                          <p:attrName>ppt_y</p:attrName>
                                        </p:attrNameLst>
                                      </p:cBhvr>
                                      <p:rCtr x="-1758" y="1076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animBg="1"/>
      <p:bldP spid="21" grpId="0" animBg="1"/>
      <p:bldP spid="22" grpId="0" animBg="1"/>
      <p:bldP spid="8" grpId="0"/>
      <p:bldP spid="27" grpId="0"/>
      <p:bldP spid="28" grpId="0" animBg="1"/>
      <p:bldP spid="29" grpId="0" animBg="1"/>
      <p:bldP spid="32" grpId="0" animBg="1"/>
      <p:bldP spid="33" grpId="0" animBg="1"/>
      <p:bldP spid="36" grpId="0"/>
      <p:bldP spid="37" grpId="0"/>
      <p:bldP spid="42" grpId="0"/>
      <p:bldP spid="44" grpId="0"/>
      <p:bldP spid="45" grpId="0" animBg="1"/>
      <p:bldP spid="46" grpId="0" animBg="1"/>
      <p:bldP spid="41" grpId="0" animBg="1"/>
      <p:bldP spid="41" grpId="1" animBg="1"/>
      <p:bldP spid="41" grpId="2" animBg="1"/>
      <p:bldP spid="50" grpId="0" animBg="1"/>
      <p:bldP spid="50" grpId="1" animBg="1"/>
      <p:bldP spid="50" grpId="2" animBg="1"/>
      <p:bldP spid="49" grpId="0" animBg="1"/>
      <p:bldP spid="49" grpId="1" animBg="1"/>
      <p:bldP spid="49" grpId="2"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bwMode="auto">
          <a:xfrm>
            <a:off x="2011720" y="1371600"/>
            <a:ext cx="1280160" cy="4572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en-US" sz="2000" b="1" kern="0" dirty="0" smtClean="0">
              <a:solidFill>
                <a:srgbClr val="FFFFFF"/>
              </a:solidFill>
              <a:latin typeface="Segoe UI Light"/>
            </a:endParaRPr>
          </a:p>
          <a:p>
            <a:pPr algn="ctr" defTabSz="914099" fontAlgn="base">
              <a:spcBef>
                <a:spcPct val="0"/>
              </a:spcBef>
              <a:spcAft>
                <a:spcPct val="0"/>
              </a:spcAft>
            </a:pPr>
            <a:endParaRPr lang="en-US" sz="2000" b="1" kern="0" dirty="0" smtClean="0">
              <a:solidFill>
                <a:srgbClr val="FFFFFF"/>
              </a:solidFill>
              <a:latin typeface="Segoe UI Light"/>
            </a:endParaRPr>
          </a:p>
          <a:p>
            <a:pPr algn="ctr" defTabSz="914099" fontAlgn="base">
              <a:spcBef>
                <a:spcPct val="0"/>
              </a:spcBef>
              <a:spcAft>
                <a:spcPct val="0"/>
              </a:spcAft>
            </a:pPr>
            <a:r>
              <a:rPr lang="en-US" sz="2000" b="1" kern="0" dirty="0" smtClean="0">
                <a:solidFill>
                  <a:srgbClr val="FFFFFF"/>
                </a:solidFill>
                <a:latin typeface="Segoe UI Light"/>
              </a:rPr>
              <a:t>Configure Directory</a:t>
            </a:r>
          </a:p>
          <a:p>
            <a:pPr algn="ctr" defTabSz="914099" fontAlgn="base">
              <a:spcBef>
                <a:spcPct val="0"/>
              </a:spcBef>
              <a:spcAft>
                <a:spcPct val="0"/>
              </a:spcAft>
            </a:pPr>
            <a:r>
              <a:rPr lang="en-US" sz="2000" b="1" kern="0" dirty="0" smtClean="0">
                <a:solidFill>
                  <a:srgbClr val="FFFFFF"/>
                </a:solidFill>
                <a:latin typeface="Segoe UI Light"/>
              </a:rPr>
              <a:t>Sync</a:t>
            </a:r>
            <a:endParaRPr lang="en-US" sz="2000" b="1" kern="0" dirty="0">
              <a:solidFill>
                <a:srgbClr val="FFFFFF"/>
              </a:solidFill>
              <a:latin typeface="Segoe UI Light"/>
            </a:endParaRPr>
          </a:p>
        </p:txBody>
      </p:sp>
      <p:sp>
        <p:nvSpPr>
          <p:cNvPr id="76" name="Rectangle 75"/>
          <p:cNvSpPr/>
          <p:nvPr/>
        </p:nvSpPr>
        <p:spPr bwMode="auto">
          <a:xfrm>
            <a:off x="3371995" y="1371600"/>
            <a:ext cx="1280160" cy="4572000"/>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en-US" sz="2000" b="1" kern="0" dirty="0" smtClean="0">
              <a:solidFill>
                <a:srgbClr val="FFFFFF"/>
              </a:solidFill>
              <a:latin typeface="Segoe UI Light"/>
            </a:endParaRPr>
          </a:p>
          <a:p>
            <a:pPr algn="ctr" defTabSz="914099" fontAlgn="base">
              <a:spcBef>
                <a:spcPct val="0"/>
              </a:spcBef>
              <a:spcAft>
                <a:spcPct val="0"/>
              </a:spcAft>
            </a:pPr>
            <a:r>
              <a:rPr lang="en-US" sz="2000" b="1" kern="0" dirty="0" smtClean="0">
                <a:solidFill>
                  <a:srgbClr val="FFFFFF"/>
                </a:solidFill>
                <a:latin typeface="Segoe UI Light"/>
              </a:rPr>
              <a:t>Wizard:</a:t>
            </a:r>
          </a:p>
          <a:p>
            <a:pPr algn="ctr" defTabSz="914099" fontAlgn="base">
              <a:spcBef>
                <a:spcPct val="0"/>
              </a:spcBef>
              <a:spcAft>
                <a:spcPct val="0"/>
              </a:spcAft>
            </a:pPr>
            <a:endParaRPr lang="en-US" sz="2000" b="1" kern="0" dirty="0" smtClean="0">
              <a:solidFill>
                <a:srgbClr val="FFFFFF"/>
              </a:solidFill>
              <a:latin typeface="Segoe UI Light"/>
            </a:endParaRPr>
          </a:p>
          <a:p>
            <a:pPr algn="ctr" defTabSz="914099" fontAlgn="base">
              <a:spcBef>
                <a:spcPct val="0"/>
              </a:spcBef>
              <a:spcAft>
                <a:spcPct val="0"/>
              </a:spcAft>
            </a:pPr>
            <a:r>
              <a:rPr lang="en-US" sz="2000" b="1" kern="0" dirty="0" smtClean="0">
                <a:solidFill>
                  <a:srgbClr val="FFFFFF"/>
                </a:solidFill>
                <a:latin typeface="Segoe UI Light"/>
              </a:rPr>
              <a:t>Enter server settings and admin</a:t>
            </a:r>
          </a:p>
          <a:p>
            <a:pPr algn="ctr" defTabSz="914099" fontAlgn="base">
              <a:spcBef>
                <a:spcPct val="0"/>
              </a:spcBef>
              <a:spcAft>
                <a:spcPct val="0"/>
              </a:spcAft>
            </a:pPr>
            <a:r>
              <a:rPr lang="en-US" sz="2000" b="1" kern="0" dirty="0" err="1" smtClean="0">
                <a:solidFill>
                  <a:srgbClr val="FFFFFF"/>
                </a:solidFill>
                <a:latin typeface="Segoe UI Light"/>
              </a:rPr>
              <a:t>creds</a:t>
            </a:r>
            <a:endParaRPr lang="en-US" sz="2000" b="1" kern="0" dirty="0">
              <a:solidFill>
                <a:srgbClr val="FFFFFF"/>
              </a:solidFill>
              <a:latin typeface="Segoe UI Light"/>
            </a:endParaRPr>
          </a:p>
        </p:txBody>
      </p:sp>
      <p:sp>
        <p:nvSpPr>
          <p:cNvPr id="17" name="Rectangle 16"/>
          <p:cNvSpPr/>
          <p:nvPr/>
        </p:nvSpPr>
        <p:spPr bwMode="auto">
          <a:xfrm>
            <a:off x="7503009" y="1371600"/>
            <a:ext cx="1280160" cy="4572000"/>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r>
              <a:rPr lang="en-US" sz="2000" b="1" kern="0" dirty="0" smtClean="0">
                <a:solidFill>
                  <a:srgbClr val="FFFFFF"/>
                </a:solidFill>
                <a:latin typeface="Segoe UI Light"/>
              </a:rPr>
              <a:t>Mark migration as complete</a:t>
            </a:r>
            <a:endParaRPr lang="en-US" sz="2000" b="1" kern="0" dirty="0">
              <a:solidFill>
                <a:srgbClr val="FFFFFF"/>
              </a:solidFill>
              <a:latin typeface="Segoe UI Light"/>
            </a:endParaRPr>
          </a:p>
        </p:txBody>
      </p:sp>
      <p:sp>
        <p:nvSpPr>
          <p:cNvPr id="15" name="Rectangle 14"/>
          <p:cNvSpPr/>
          <p:nvPr/>
        </p:nvSpPr>
        <p:spPr bwMode="auto">
          <a:xfrm>
            <a:off x="6130183" y="1371600"/>
            <a:ext cx="1280160" cy="4572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r>
              <a:rPr lang="en-US" sz="2000" b="1" kern="0" dirty="0" smtClean="0">
                <a:solidFill>
                  <a:srgbClr val="FFFFFF"/>
                </a:solidFill>
                <a:latin typeface="Segoe UI Light"/>
              </a:rPr>
              <a:t>Change MX</a:t>
            </a:r>
          </a:p>
          <a:p>
            <a:pPr algn="ctr" defTabSz="914099" fontAlgn="base">
              <a:spcBef>
                <a:spcPct val="0"/>
              </a:spcBef>
              <a:spcAft>
                <a:spcPct val="0"/>
              </a:spcAft>
            </a:pPr>
            <a:r>
              <a:rPr lang="en-US" sz="2000" b="1" kern="0" dirty="0" smtClean="0">
                <a:solidFill>
                  <a:srgbClr val="FFFFFF"/>
                </a:solidFill>
                <a:latin typeface="Segoe UI Light"/>
              </a:rPr>
              <a:t>record</a:t>
            </a:r>
            <a:endParaRPr lang="en-US" sz="2000" b="1" kern="0" dirty="0">
              <a:solidFill>
                <a:srgbClr val="FFFFFF"/>
              </a:solidFill>
              <a:latin typeface="Segoe UI Light"/>
            </a:endParaRPr>
          </a:p>
        </p:txBody>
      </p:sp>
      <p:sp>
        <p:nvSpPr>
          <p:cNvPr id="5" name="Title 4"/>
          <p:cNvSpPr>
            <a:spLocks noGrp="1"/>
          </p:cNvSpPr>
          <p:nvPr>
            <p:ph type="title"/>
          </p:nvPr>
        </p:nvSpPr>
        <p:spPr/>
        <p:txBody>
          <a:bodyPr/>
          <a:lstStyle/>
          <a:p>
            <a:r>
              <a:rPr lang="en-US" dirty="0"/>
              <a:t>S</a:t>
            </a:r>
            <a:r>
              <a:rPr lang="en-US" dirty="0" smtClean="0"/>
              <a:t>EM – Migration Flow</a:t>
            </a:r>
            <a:endParaRPr lang="en-US" dirty="0"/>
          </a:p>
        </p:txBody>
      </p:sp>
      <p:sp>
        <p:nvSpPr>
          <p:cNvPr id="3" name="Slide Number Placeholder 2"/>
          <p:cNvSpPr>
            <a:spLocks noGrp="1"/>
          </p:cNvSpPr>
          <p:nvPr>
            <p:ph type="sldNum" sz="quarter" idx="12"/>
          </p:nvPr>
        </p:nvSpPr>
        <p:spPr>
          <a:xfrm>
            <a:off x="520700" y="6399557"/>
            <a:ext cx="560686" cy="219456"/>
          </a:xfrm>
          <a:prstGeom prst="rect">
            <a:avLst/>
          </a:prstGeom>
        </p:spPr>
        <p:txBody>
          <a:bodyPr/>
          <a:lstStyle/>
          <a:p>
            <a:fld id="{727B4C2D-45E2-4621-8491-2995EB46A674}" type="slidenum">
              <a:rPr lang="en-US" smtClean="0">
                <a:gradFill>
                  <a:gsLst>
                    <a:gs pos="100000">
                      <a:srgbClr val="797A7D"/>
                    </a:gs>
                    <a:gs pos="0">
                      <a:srgbClr val="797A7D"/>
                    </a:gs>
                  </a:gsLst>
                  <a:lin ang="5400000" scaled="0"/>
                </a:gradFill>
              </a:rPr>
              <a:pPr/>
              <a:t>34</a:t>
            </a:fld>
            <a:endParaRPr lang="en-US" dirty="0">
              <a:gradFill>
                <a:gsLst>
                  <a:gs pos="100000">
                    <a:srgbClr val="797A7D"/>
                  </a:gs>
                  <a:gs pos="0">
                    <a:srgbClr val="797A7D"/>
                  </a:gs>
                </a:gsLst>
                <a:lin ang="5400000" scaled="0"/>
              </a:gradFill>
            </a:endParaRPr>
          </a:p>
        </p:txBody>
      </p:sp>
      <p:sp>
        <p:nvSpPr>
          <p:cNvPr id="78" name="Rectangle 77"/>
          <p:cNvSpPr/>
          <p:nvPr/>
        </p:nvSpPr>
        <p:spPr bwMode="auto">
          <a:xfrm>
            <a:off x="4748332" y="1371600"/>
            <a:ext cx="1280160" cy="457200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en-US" sz="2000" b="1" kern="0" dirty="0" smtClean="0">
              <a:solidFill>
                <a:srgbClr val="FFFFFF"/>
              </a:solidFill>
              <a:latin typeface="Segoe UI Light"/>
            </a:endParaRPr>
          </a:p>
          <a:p>
            <a:pPr algn="ctr" defTabSz="914099" fontAlgn="base">
              <a:spcBef>
                <a:spcPct val="0"/>
              </a:spcBef>
              <a:spcAft>
                <a:spcPct val="0"/>
              </a:spcAft>
            </a:pPr>
            <a:r>
              <a:rPr lang="en-US" sz="2000" b="1" kern="0" dirty="0" smtClean="0">
                <a:solidFill>
                  <a:srgbClr val="FFFFFF"/>
                </a:solidFill>
                <a:latin typeface="Segoe UI Light"/>
              </a:rPr>
              <a:t>Initial </a:t>
            </a:r>
          </a:p>
          <a:p>
            <a:pPr algn="ctr" defTabSz="914099" fontAlgn="base">
              <a:spcBef>
                <a:spcPct val="0"/>
              </a:spcBef>
              <a:spcAft>
                <a:spcPct val="0"/>
              </a:spcAft>
            </a:pPr>
            <a:r>
              <a:rPr lang="en-US" sz="2000" b="1" kern="0" dirty="0" smtClean="0">
                <a:solidFill>
                  <a:srgbClr val="FFFFFF"/>
                </a:solidFill>
                <a:latin typeface="Segoe UI Light"/>
              </a:rPr>
              <a:t>Sync</a:t>
            </a:r>
          </a:p>
          <a:p>
            <a:pPr algn="ctr" defTabSz="914099" fontAlgn="base">
              <a:spcBef>
                <a:spcPct val="0"/>
              </a:spcBef>
              <a:spcAft>
                <a:spcPct val="0"/>
              </a:spcAft>
            </a:pPr>
            <a:endParaRPr lang="en-US" sz="2000" b="1" kern="0" dirty="0">
              <a:solidFill>
                <a:srgbClr val="FFFFFF"/>
              </a:solidFill>
              <a:latin typeface="Segoe UI Light"/>
            </a:endParaRPr>
          </a:p>
          <a:p>
            <a:pPr algn="ctr" defTabSz="914099" fontAlgn="base">
              <a:spcBef>
                <a:spcPct val="0"/>
              </a:spcBef>
              <a:spcAft>
                <a:spcPct val="0"/>
              </a:spcAft>
            </a:pPr>
            <a:endParaRPr lang="en-US" sz="2000" b="1" kern="0" smtClean="0">
              <a:solidFill>
                <a:srgbClr val="FFFFFF"/>
              </a:solidFill>
              <a:latin typeface="Segoe UI Light"/>
            </a:endParaRPr>
          </a:p>
          <a:p>
            <a:pPr algn="ctr" defTabSz="914099" fontAlgn="base">
              <a:spcBef>
                <a:spcPct val="0"/>
              </a:spcBef>
              <a:spcAft>
                <a:spcPct val="0"/>
              </a:spcAft>
            </a:pPr>
            <a:endParaRPr lang="en-US" sz="2000" b="1" kern="0" dirty="0">
              <a:solidFill>
                <a:srgbClr val="FFFFFF"/>
              </a:solidFill>
              <a:latin typeface="Segoe UI Light"/>
            </a:endParaRPr>
          </a:p>
        </p:txBody>
      </p:sp>
      <p:sp>
        <p:nvSpPr>
          <p:cNvPr id="18" name="Rectangle 17"/>
          <p:cNvSpPr/>
          <p:nvPr/>
        </p:nvSpPr>
        <p:spPr bwMode="auto">
          <a:xfrm>
            <a:off x="8874542" y="1371600"/>
            <a:ext cx="1280160" cy="457200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r>
              <a:rPr lang="en-US" sz="2000" b="1" kern="0" dirty="0" smtClean="0">
                <a:solidFill>
                  <a:srgbClr val="FFFFFF"/>
                </a:solidFill>
                <a:latin typeface="Segoe UI Light"/>
              </a:rPr>
              <a:t>Final </a:t>
            </a:r>
          </a:p>
          <a:p>
            <a:pPr algn="ctr" defTabSz="914099" fontAlgn="base">
              <a:spcBef>
                <a:spcPct val="0"/>
              </a:spcBef>
              <a:spcAft>
                <a:spcPct val="0"/>
              </a:spcAft>
            </a:pPr>
            <a:r>
              <a:rPr lang="en-US" sz="2000" b="1" kern="0" dirty="0" smtClean="0">
                <a:solidFill>
                  <a:srgbClr val="FFFFFF"/>
                </a:solidFill>
                <a:latin typeface="Segoe UI Light"/>
              </a:rPr>
              <a:t>sync and cleanup</a:t>
            </a:r>
            <a:endParaRPr lang="en-US" sz="2000" b="1" kern="0" dirty="0">
              <a:solidFill>
                <a:srgbClr val="FFFFFF"/>
              </a:solidFill>
              <a:latin typeface="Segoe UI Light"/>
            </a:endParaRPr>
          </a:p>
        </p:txBody>
      </p:sp>
      <p:pic>
        <p:nvPicPr>
          <p:cNvPr id="19" name="Picture 6"/>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4874139" y="1468117"/>
            <a:ext cx="1063342" cy="59436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6"/>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8986753" y="1504656"/>
            <a:ext cx="1063342" cy="59436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4978" t="19489" r="15368" b="15015"/>
          <a:stretch/>
        </p:blipFill>
        <p:spPr bwMode="auto">
          <a:xfrm>
            <a:off x="5023043" y="3776048"/>
            <a:ext cx="764336" cy="718709"/>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22" name="Picture 16" descr="W:\Open Engagements\Productivity\MS-Unified Communications\#1601 BizProd MOD Team Core Content Work\New Iconography\Words\Yes_060512.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96518" y="1373147"/>
            <a:ext cx="951658" cy="951658"/>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6305073" y="1540089"/>
            <a:ext cx="932596" cy="64008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20111" t="25140" r="19758" b="22770"/>
          <a:stretch/>
        </p:blipFill>
        <p:spPr bwMode="auto">
          <a:xfrm>
            <a:off x="3589600" y="1477359"/>
            <a:ext cx="934270" cy="80933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5" descr="W:\Open Engagements\Productivity\MS-Unified Communications\#1601 BizProd MOD Team Core Content Work\New Iconography\People\GroupOfPeople_060812.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019758" y="1398564"/>
            <a:ext cx="1266657" cy="1266657"/>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7"/>
          <p:cNvSpPr/>
          <p:nvPr/>
        </p:nvSpPr>
        <p:spPr bwMode="auto">
          <a:xfrm>
            <a:off x="10243601" y="1371600"/>
            <a:ext cx="1280160" cy="4572000"/>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r>
              <a:rPr lang="en-US" sz="2000" b="1" kern="0" dirty="0" smtClean="0">
                <a:solidFill>
                  <a:srgbClr val="FFFFFF"/>
                </a:solidFill>
                <a:latin typeface="Segoe UI Light"/>
              </a:rPr>
              <a:t>License users</a:t>
            </a:r>
            <a:endParaRPr lang="en-US" sz="2000" b="1" kern="0" dirty="0">
              <a:solidFill>
                <a:srgbClr val="FFFFFF"/>
              </a:solidFill>
              <a:latin typeface="Segoe UI Light"/>
            </a:endParaRPr>
          </a:p>
        </p:txBody>
      </p:sp>
      <p:pic>
        <p:nvPicPr>
          <p:cNvPr id="30" name="Picture 4" descr="C:\Users\hannahr\Dropbox\MOD Servers Metro Icon Library\david enriquez\061412\HR_0601412white3-01.png"/>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24733" r="27195"/>
          <a:stretch/>
        </p:blipFill>
        <p:spPr bwMode="auto">
          <a:xfrm>
            <a:off x="10607456" y="1438722"/>
            <a:ext cx="552449" cy="1149225"/>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p:cNvSpPr/>
          <p:nvPr/>
        </p:nvSpPr>
        <p:spPr bwMode="auto">
          <a:xfrm>
            <a:off x="638391" y="1371600"/>
            <a:ext cx="1280160" cy="4572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45720" numCol="1" spcCol="0" rtlCol="0" fromWordArt="0" anchor="ctr" anchorCtr="0" forceAA="0" compatLnSpc="1">
            <a:prstTxWarp prst="textNoShape">
              <a:avLst/>
            </a:prstTxWarp>
            <a:noAutofit/>
          </a:bodyPr>
          <a:lstStyle/>
          <a:p>
            <a:pPr algn="ctr" defTabSz="914099" fontAlgn="base">
              <a:spcBef>
                <a:spcPct val="0"/>
              </a:spcBef>
              <a:spcAft>
                <a:spcPct val="0"/>
              </a:spcAft>
            </a:pPr>
            <a:endParaRPr lang="en-US" sz="2000" b="1" kern="0" dirty="0">
              <a:solidFill>
                <a:srgbClr val="FFFFFF"/>
              </a:solidFill>
              <a:latin typeface="Segoe UI Light"/>
            </a:endParaRPr>
          </a:p>
          <a:p>
            <a:pPr algn="ctr" defTabSz="914099" fontAlgn="base">
              <a:spcBef>
                <a:spcPct val="0"/>
              </a:spcBef>
              <a:spcAft>
                <a:spcPct val="0"/>
              </a:spcAft>
            </a:pPr>
            <a:endParaRPr lang="en-US" sz="2000" b="1" kern="0" dirty="0">
              <a:solidFill>
                <a:srgbClr val="FFFFFF"/>
              </a:solidFill>
              <a:latin typeface="Segoe UI Light"/>
            </a:endParaRPr>
          </a:p>
          <a:p>
            <a:pPr algn="ctr" defTabSz="914099" fontAlgn="base">
              <a:spcBef>
                <a:spcPct val="0"/>
              </a:spcBef>
              <a:spcAft>
                <a:spcPct val="0"/>
              </a:spcAft>
            </a:pPr>
            <a:endParaRPr lang="en-US" sz="2000" b="1" kern="0" dirty="0">
              <a:solidFill>
                <a:srgbClr val="FFFFFF"/>
              </a:solidFill>
              <a:latin typeface="Segoe UI Light"/>
            </a:endParaRPr>
          </a:p>
          <a:p>
            <a:pPr algn="ctr" defTabSz="914099" fontAlgn="base">
              <a:spcBef>
                <a:spcPct val="0"/>
              </a:spcBef>
              <a:spcAft>
                <a:spcPct val="0"/>
              </a:spcAft>
            </a:pPr>
            <a:r>
              <a:rPr lang="en-US" sz="2000" b="1" kern="0" dirty="0">
                <a:solidFill>
                  <a:srgbClr val="FFFFFF"/>
                </a:solidFill>
                <a:latin typeface="Segoe UI Light"/>
              </a:rPr>
              <a:t>Configure Outlook Anywhere</a:t>
            </a:r>
          </a:p>
          <a:p>
            <a:pPr algn="ctr" defTabSz="914099" fontAlgn="base">
              <a:spcBef>
                <a:spcPct val="0"/>
              </a:spcBef>
              <a:spcAft>
                <a:spcPct val="0"/>
              </a:spcAft>
            </a:pPr>
            <a:endParaRPr lang="en-US" sz="2000" b="1" kern="0" dirty="0">
              <a:solidFill>
                <a:srgbClr val="FFFFFF"/>
              </a:solidFill>
              <a:latin typeface="Segoe UI Light"/>
            </a:endParaRPr>
          </a:p>
          <a:p>
            <a:pPr algn="ctr" defTabSz="914099" fontAlgn="base">
              <a:spcBef>
                <a:spcPct val="0"/>
              </a:spcBef>
              <a:spcAft>
                <a:spcPct val="0"/>
              </a:spcAft>
            </a:pPr>
            <a:r>
              <a:rPr lang="en-US" sz="2000" b="1" kern="0" dirty="0">
                <a:solidFill>
                  <a:srgbClr val="FFFFFF"/>
                </a:solidFill>
                <a:latin typeface="Segoe UI Light"/>
              </a:rPr>
              <a:t>Test using </a:t>
            </a:r>
            <a:r>
              <a:rPr lang="en-US" sz="2000" b="1" kern="0" dirty="0" err="1">
                <a:solidFill>
                  <a:srgbClr val="FFFFFF"/>
                </a:solidFill>
                <a:latin typeface="Segoe UI Light"/>
              </a:rPr>
              <a:t>ExRCA</a:t>
            </a:r>
            <a:endParaRPr lang="en-US" sz="2000" b="1" kern="0" dirty="0">
              <a:solidFill>
                <a:srgbClr val="FFFFFF"/>
              </a:solidFill>
              <a:latin typeface="Segoe UI Light"/>
            </a:endParaRPr>
          </a:p>
          <a:p>
            <a:pPr algn="ctr" defTabSz="914099" fontAlgn="base">
              <a:spcBef>
                <a:spcPct val="0"/>
              </a:spcBef>
              <a:spcAft>
                <a:spcPct val="0"/>
              </a:spcAft>
            </a:pPr>
            <a:endParaRPr lang="en-US" sz="2000" b="1" kern="0" dirty="0">
              <a:solidFill>
                <a:srgbClr val="FFFFFF"/>
              </a:solidFill>
              <a:latin typeface="Segoe UI Light"/>
            </a:endParaRPr>
          </a:p>
          <a:p>
            <a:pPr algn="ctr" defTabSz="914099" fontAlgn="base">
              <a:spcBef>
                <a:spcPct val="0"/>
              </a:spcBef>
              <a:spcAft>
                <a:spcPct val="0"/>
              </a:spcAft>
            </a:pPr>
            <a:r>
              <a:rPr lang="en-US" sz="2000" b="1" kern="0" dirty="0">
                <a:solidFill>
                  <a:srgbClr val="FFFFFF"/>
                </a:solidFill>
                <a:latin typeface="Segoe UI Light"/>
              </a:rPr>
              <a:t>Assign migration</a:t>
            </a:r>
          </a:p>
          <a:p>
            <a:pPr algn="ctr" defTabSz="914099" fontAlgn="base">
              <a:spcBef>
                <a:spcPct val="0"/>
              </a:spcBef>
              <a:spcAft>
                <a:spcPct val="0"/>
              </a:spcAft>
            </a:pPr>
            <a:r>
              <a:rPr lang="en-US" sz="2000" b="1" kern="0" dirty="0">
                <a:solidFill>
                  <a:srgbClr val="FFFFFF"/>
                </a:solidFill>
                <a:latin typeface="Segoe UI Light"/>
              </a:rPr>
              <a:t>perms</a:t>
            </a:r>
          </a:p>
          <a:p>
            <a:pPr algn="ctr" defTabSz="914099" fontAlgn="base">
              <a:spcBef>
                <a:spcPct val="0"/>
              </a:spcBef>
              <a:spcAft>
                <a:spcPct val="0"/>
              </a:spcAft>
            </a:pPr>
            <a:endParaRPr lang="en-US" sz="2000" b="1" kern="0" dirty="0">
              <a:solidFill>
                <a:srgbClr val="FFFFFF"/>
              </a:solidFill>
              <a:latin typeface="Segoe UI Light"/>
            </a:endParaRPr>
          </a:p>
        </p:txBody>
      </p:sp>
      <p:pic>
        <p:nvPicPr>
          <p:cNvPr id="31" name="Picture 4" descr="W:\Open Engagements\Productivity\MS-Unified Communications\#1601 BizProd MOD Team Core Content Work\New Iconography\Words\Draft\061312_Word_Icons\Tools_061312_white-04.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45899" y="1450311"/>
            <a:ext cx="865144" cy="863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4883957"/>
      </p:ext>
    </p:extLst>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Convert </a:t>
            </a:r>
            <a:r>
              <a:rPr lang="en-GB" b="1" dirty="0" smtClean="0"/>
              <a:t>mailboxes after </a:t>
            </a:r>
            <a:r>
              <a:rPr lang="en-GB" b="1" dirty="0"/>
              <a:t>a </a:t>
            </a:r>
            <a:r>
              <a:rPr lang="en-GB" b="1" dirty="0" smtClean="0"/>
              <a:t>SEM</a:t>
            </a:r>
            <a:endParaRPr lang="en-GB" dirty="0"/>
          </a:p>
        </p:txBody>
      </p:sp>
      <p:sp>
        <p:nvSpPr>
          <p:cNvPr id="3" name="Slide Number Placeholder 2"/>
          <p:cNvSpPr>
            <a:spLocks noGrp="1"/>
          </p:cNvSpPr>
          <p:nvPr>
            <p:ph type="sldNum" sz="quarter" idx="12"/>
          </p:nvPr>
        </p:nvSpPr>
        <p:spPr/>
        <p:txBody>
          <a:bodyPr/>
          <a:lstStyle/>
          <a:p>
            <a:fld id="{727B4C2D-45E2-4621-8491-2995EB46A674}" type="slidenum">
              <a:rPr lang="en-US" smtClean="0"/>
              <a:pPr/>
              <a:t>35</a:t>
            </a:fld>
            <a:endParaRPr lang="en-US" dirty="0"/>
          </a:p>
        </p:txBody>
      </p:sp>
      <p:sp>
        <p:nvSpPr>
          <p:cNvPr id="4" name="Rectangle 3"/>
          <p:cNvSpPr/>
          <p:nvPr/>
        </p:nvSpPr>
        <p:spPr>
          <a:xfrm>
            <a:off x="519112" y="1825675"/>
            <a:ext cx="10956608" cy="2019014"/>
          </a:xfrm>
          <a:prstGeom prst="rect">
            <a:avLst/>
          </a:prstGeom>
        </p:spPr>
        <p:txBody>
          <a:bodyPr wrap="square">
            <a:spAutoFit/>
          </a:bodyPr>
          <a:lstStyle/>
          <a:p>
            <a:pPr marL="284163" lvl="0" indent="-284163">
              <a:lnSpc>
                <a:spcPct val="90000"/>
              </a:lnSpc>
              <a:spcAft>
                <a:spcPts val="1200"/>
              </a:spcAft>
              <a:buClr>
                <a:srgbClr val="EB3C00"/>
              </a:buClr>
              <a:buSzPct val="80000"/>
              <a:buFont typeface="Wingdings" pitchFamily="2" charset="2"/>
              <a:buChar char="§"/>
            </a:pPr>
            <a:r>
              <a:rPr lang="en-GB" sz="3200" dirty="0">
                <a:solidFill>
                  <a:schemeClr val="bg2"/>
                </a:solidFill>
              </a:rPr>
              <a:t>Convert Exchange 2003 mailboxes to mail-enabled users after a staged Exchange </a:t>
            </a:r>
            <a:r>
              <a:rPr lang="en-GB" sz="3200" dirty="0" smtClean="0">
                <a:solidFill>
                  <a:schemeClr val="bg2"/>
                </a:solidFill>
              </a:rPr>
              <a:t>migration</a:t>
            </a:r>
          </a:p>
          <a:p>
            <a:pPr marL="284163" lvl="0" indent="-284163">
              <a:lnSpc>
                <a:spcPct val="90000"/>
              </a:lnSpc>
              <a:spcAft>
                <a:spcPts val="1200"/>
              </a:spcAft>
              <a:buClr>
                <a:srgbClr val="EB3C00"/>
              </a:buClr>
              <a:buSzPct val="80000"/>
              <a:buFont typeface="Wingdings" pitchFamily="2" charset="2"/>
              <a:buChar char="§"/>
            </a:pPr>
            <a:r>
              <a:rPr lang="en-GB" sz="3200" dirty="0">
                <a:solidFill>
                  <a:schemeClr val="bg2"/>
                </a:solidFill>
              </a:rPr>
              <a:t>Convert Exchange 2007 mailboxes to mail-enabled users after a staged Exchange migration</a:t>
            </a:r>
            <a:endParaRPr lang="en-US" sz="3200" dirty="0">
              <a:solidFill>
                <a:schemeClr val="bg2"/>
              </a:solidFill>
            </a:endParaRPr>
          </a:p>
        </p:txBody>
      </p:sp>
    </p:spTree>
    <p:extLst>
      <p:ext uri="{BB962C8B-B14F-4D97-AF65-F5344CB8AC3E}">
        <p14:creationId xmlns:p14="http://schemas.microsoft.com/office/powerpoint/2010/main" val="4291165586"/>
      </p:ext>
    </p:extLst>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p:txBody>
          <a:bodyPr/>
          <a:lstStyle/>
          <a:p>
            <a:r>
              <a:rPr lang="en-US" dirty="0" smtClean="0"/>
              <a:t>Additional </a:t>
            </a:r>
            <a:r>
              <a:rPr lang="en-US" dirty="0" err="1" smtClean="0"/>
              <a:t>Resouces</a:t>
            </a:r>
            <a:endParaRPr lang="en-US" dirty="0"/>
          </a:p>
        </p:txBody>
      </p:sp>
      <p:sp>
        <p:nvSpPr>
          <p:cNvPr id="5" name="Content Placeholder 4"/>
          <p:cNvSpPr>
            <a:spLocks noGrp="1"/>
          </p:cNvSpPr>
          <p:nvPr>
            <p:ph sz="quarter" idx="4"/>
          </p:nvPr>
        </p:nvSpPr>
        <p:spPr>
          <a:xfrm>
            <a:off x="6127189" y="563880"/>
            <a:ext cx="5484740" cy="332399"/>
          </a:xfrm>
        </p:spPr>
        <p:txBody>
          <a:bodyPr/>
          <a:lstStyle/>
          <a:p>
            <a:pPr>
              <a:spcBef>
                <a:spcPts val="0"/>
              </a:spcBef>
              <a:spcAft>
                <a:spcPts val="1800"/>
              </a:spcAft>
            </a:pPr>
            <a:r>
              <a:rPr lang="en-GB" b="1" dirty="0">
                <a:solidFill>
                  <a:schemeClr val="bg2"/>
                </a:solidFill>
              </a:rPr>
              <a:t>Outlook.com Help</a:t>
            </a:r>
            <a:endParaRPr lang="en-GB" b="1" dirty="0">
              <a:solidFill>
                <a:schemeClr val="bg2"/>
              </a:solidFill>
              <a:hlinkClick r:id="rId3"/>
            </a:endParaRPr>
          </a:p>
          <a:p>
            <a:pPr>
              <a:spcBef>
                <a:spcPts val="0"/>
              </a:spcBef>
              <a:spcAft>
                <a:spcPts val="1800"/>
              </a:spcAft>
            </a:pPr>
            <a:r>
              <a:rPr lang="en-GB" dirty="0" smtClean="0">
                <a:hlinkClick r:id="rId4"/>
              </a:rPr>
              <a:t>Simple </a:t>
            </a:r>
            <a:r>
              <a:rPr lang="en-GB" dirty="0">
                <a:hlinkClick r:id="rId4"/>
              </a:rPr>
              <a:t>Migrations</a:t>
            </a:r>
          </a:p>
          <a:p>
            <a:pPr>
              <a:spcBef>
                <a:spcPts val="0"/>
              </a:spcBef>
              <a:spcAft>
                <a:spcPts val="1800"/>
              </a:spcAft>
            </a:pPr>
            <a:r>
              <a:rPr lang="en-US" dirty="0">
                <a:hlinkClick r:id="rId4"/>
              </a:rPr>
              <a:t>Compare Simple Migration Types</a:t>
            </a:r>
            <a:endParaRPr lang="en-GB" u="sng" dirty="0">
              <a:solidFill>
                <a:srgbClr val="0070C0"/>
              </a:solidFill>
            </a:endParaRPr>
          </a:p>
          <a:p>
            <a:pPr>
              <a:spcBef>
                <a:spcPts val="0"/>
              </a:spcBef>
              <a:spcAft>
                <a:spcPts val="1800"/>
              </a:spcAft>
            </a:pPr>
            <a:r>
              <a:rPr lang="en-GB" dirty="0">
                <a:hlinkClick r:id="rId5"/>
              </a:rPr>
              <a:t>IMAP Migrations</a:t>
            </a:r>
            <a:endParaRPr lang="en-GB" dirty="0"/>
          </a:p>
          <a:p>
            <a:pPr>
              <a:spcBef>
                <a:spcPts val="0"/>
              </a:spcBef>
              <a:spcAft>
                <a:spcPts val="1800"/>
              </a:spcAft>
            </a:pPr>
            <a:r>
              <a:rPr lang="en-GB" dirty="0">
                <a:hlinkClick r:id="rId6"/>
              </a:rPr>
              <a:t>Cutover Exchange Migrations</a:t>
            </a:r>
            <a:endParaRPr lang="en-GB" dirty="0"/>
          </a:p>
          <a:p>
            <a:pPr>
              <a:spcBef>
                <a:spcPts val="0"/>
              </a:spcBef>
              <a:spcAft>
                <a:spcPts val="1800"/>
              </a:spcAft>
            </a:pPr>
            <a:r>
              <a:rPr lang="en-GB" u="sng" dirty="0">
                <a:solidFill>
                  <a:srgbClr val="0070C0"/>
                </a:solidFill>
                <a:hlinkClick r:id="rId6"/>
              </a:rPr>
              <a:t>Staged Exchange </a:t>
            </a:r>
            <a:r>
              <a:rPr lang="en-GB" u="sng" dirty="0" smtClean="0">
                <a:solidFill>
                  <a:srgbClr val="0070C0"/>
                </a:solidFill>
                <a:hlinkClick r:id="rId6"/>
              </a:rPr>
              <a:t>Migrations</a:t>
            </a:r>
          </a:p>
          <a:p>
            <a:pPr>
              <a:spcBef>
                <a:spcPts val="0"/>
              </a:spcBef>
              <a:spcAft>
                <a:spcPts val="1800"/>
              </a:spcAft>
            </a:pPr>
            <a:r>
              <a:rPr lang="en-GB" b="1" dirty="0">
                <a:solidFill>
                  <a:schemeClr val="bg2"/>
                </a:solidFill>
              </a:rPr>
              <a:t>Tools</a:t>
            </a:r>
          </a:p>
          <a:p>
            <a:r>
              <a:rPr lang="en-US" dirty="0">
                <a:hlinkClick r:id="rId7"/>
              </a:rPr>
              <a:t>Exchange Remote Connectivity Analyzer</a:t>
            </a:r>
            <a:endParaRPr lang="en-US" dirty="0"/>
          </a:p>
          <a:p>
            <a:r>
              <a:rPr lang="en-US" dirty="0" smtClean="0">
                <a:hlinkClick r:id="rId8"/>
              </a:rPr>
              <a:t>Exchange </a:t>
            </a:r>
            <a:r>
              <a:rPr lang="en-US" dirty="0">
                <a:hlinkClick r:id="rId8"/>
              </a:rPr>
              <a:t>Client Network Bandwidth Calculator</a:t>
            </a:r>
            <a:endParaRPr lang="en-US" dirty="0"/>
          </a:p>
          <a:p>
            <a:r>
              <a:rPr lang="en-US" dirty="0" smtClean="0">
                <a:ea typeface="Segoe UI" pitchFamily="34" charset="0"/>
                <a:hlinkClick r:id="rId9"/>
              </a:rPr>
              <a:t>PST </a:t>
            </a:r>
            <a:r>
              <a:rPr lang="en-US" dirty="0">
                <a:ea typeface="Segoe UI" pitchFamily="34" charset="0"/>
                <a:hlinkClick r:id="rId9"/>
              </a:rPr>
              <a:t>Capture</a:t>
            </a:r>
            <a:endParaRPr lang="en-US" dirty="0">
              <a:ea typeface="Segoe UI" pitchFamily="34" charset="0"/>
            </a:endParaRPr>
          </a:p>
          <a:p>
            <a:r>
              <a:rPr lang="en-US" dirty="0" smtClean="0">
                <a:ea typeface="Segoe UI" pitchFamily="34" charset="0"/>
                <a:hlinkClick r:id="rId10"/>
              </a:rPr>
              <a:t>PowerShell </a:t>
            </a:r>
            <a:r>
              <a:rPr lang="en-US" dirty="0">
                <a:ea typeface="Segoe UI" pitchFamily="34" charset="0"/>
                <a:hlinkClick r:id="rId10"/>
              </a:rPr>
              <a:t>Scripts</a:t>
            </a:r>
            <a:endParaRPr lang="en-US" dirty="0">
              <a:ea typeface="Segoe UI" pitchFamily="34" charset="0"/>
            </a:endParaRPr>
          </a:p>
          <a:p>
            <a:pPr>
              <a:spcBef>
                <a:spcPts val="0"/>
              </a:spcBef>
              <a:spcAft>
                <a:spcPts val="1800"/>
              </a:spcAft>
            </a:pPr>
            <a:endParaRPr lang="en-GB" sz="2800" u="sng" dirty="0" smtClean="0">
              <a:solidFill>
                <a:srgbClr val="0070C0"/>
              </a:solidFill>
              <a:hlinkClick r:id="rId6"/>
            </a:endParaRPr>
          </a:p>
        </p:txBody>
      </p:sp>
      <p:sp>
        <p:nvSpPr>
          <p:cNvPr id="3" name="Slide Number Placeholder 2"/>
          <p:cNvSpPr>
            <a:spLocks noGrp="1"/>
          </p:cNvSpPr>
          <p:nvPr>
            <p:ph type="sldNum" sz="quarter" idx="4294967295"/>
          </p:nvPr>
        </p:nvSpPr>
        <p:spPr>
          <a:xfrm>
            <a:off x="521208" y="6399213"/>
            <a:ext cx="560388" cy="219075"/>
          </a:xfrm>
          <a:prstGeom prst="rect">
            <a:avLst/>
          </a:prstGeom>
        </p:spPr>
        <p:txBody>
          <a:bodyPr/>
          <a:lstStyle/>
          <a:p>
            <a:fld id="{727B4C2D-45E2-4621-8491-2995EB46A674}" type="slidenum">
              <a:rPr lang="en-US" smtClean="0">
                <a:solidFill>
                  <a:srgbClr val="000000"/>
                </a:solidFill>
              </a:rPr>
              <a:pPr/>
              <a:t>36</a:t>
            </a:fld>
            <a:endParaRPr lang="en-US" dirty="0">
              <a:solidFill>
                <a:srgbClr val="000000"/>
              </a:solidFill>
            </a:endParaRPr>
          </a:p>
        </p:txBody>
      </p:sp>
    </p:spTree>
    <p:extLst>
      <p:ext uri="{BB962C8B-B14F-4D97-AF65-F5344CB8AC3E}">
        <p14:creationId xmlns:p14="http://schemas.microsoft.com/office/powerpoint/2010/main" val="658431253"/>
      </p:ext>
    </p:extLst>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
          <p:cNvSpPr>
            <a:spLocks noEditPoints="1"/>
          </p:cNvSpPr>
          <p:nvPr/>
        </p:nvSpPr>
        <p:spPr bwMode="black">
          <a:xfrm>
            <a:off x="520700" y="3071512"/>
            <a:ext cx="3701554" cy="619375"/>
          </a:xfrm>
          <a:custGeom>
            <a:avLst/>
            <a:gdLst>
              <a:gd name="T0" fmla="*/ 347 w 2773"/>
              <a:gd name="T1" fmla="*/ 444 h 464"/>
              <a:gd name="T2" fmla="*/ 281 w 2773"/>
              <a:gd name="T3" fmla="*/ 444 h 464"/>
              <a:gd name="T4" fmla="*/ 186 w 2773"/>
              <a:gd name="T5" fmla="*/ 208 h 464"/>
              <a:gd name="T6" fmla="*/ 0 w 2773"/>
              <a:gd name="T7" fmla="*/ 444 h 464"/>
              <a:gd name="T8" fmla="*/ 271 w 2773"/>
              <a:gd name="T9" fmla="*/ 6 h 464"/>
              <a:gd name="T10" fmla="*/ 396 w 2773"/>
              <a:gd name="T11" fmla="*/ 6 h 464"/>
              <a:gd name="T12" fmla="*/ 473 w 2773"/>
              <a:gd name="T13" fmla="*/ 444 h 464"/>
              <a:gd name="T14" fmla="*/ 502 w 2773"/>
              <a:gd name="T15" fmla="*/ 443 h 464"/>
              <a:gd name="T16" fmla="*/ 693 w 2773"/>
              <a:gd name="T17" fmla="*/ 119 h 464"/>
              <a:gd name="T18" fmla="*/ 702 w 2773"/>
              <a:gd name="T19" fmla="*/ 77 h 464"/>
              <a:gd name="T20" fmla="*/ 600 w 2773"/>
              <a:gd name="T21" fmla="*/ 6 h 464"/>
              <a:gd name="T22" fmla="*/ 702 w 2773"/>
              <a:gd name="T23" fmla="*/ 77 h 464"/>
              <a:gd name="T24" fmla="*/ 869 w 2773"/>
              <a:gd name="T25" fmla="*/ 188 h 464"/>
              <a:gd name="T26" fmla="*/ 882 w 2773"/>
              <a:gd name="T27" fmla="*/ 324 h 464"/>
              <a:gd name="T28" fmla="*/ 805 w 2773"/>
              <a:gd name="T29" fmla="*/ 453 h 464"/>
              <a:gd name="T30" fmla="*/ 1024 w 2773"/>
              <a:gd name="T31" fmla="*/ 240 h 464"/>
              <a:gd name="T32" fmla="*/ 1252 w 2773"/>
              <a:gd name="T33" fmla="*/ 184 h 464"/>
              <a:gd name="T34" fmla="*/ 1569 w 2773"/>
              <a:gd name="T35" fmla="*/ 282 h 464"/>
              <a:gd name="T36" fmla="*/ 1454 w 2773"/>
              <a:gd name="T37" fmla="*/ 332 h 464"/>
              <a:gd name="T38" fmla="*/ 1725 w 2773"/>
              <a:gd name="T39" fmla="*/ 381 h 464"/>
              <a:gd name="T40" fmla="*/ 1595 w 2773"/>
              <a:gd name="T41" fmla="*/ 202 h 464"/>
              <a:gd name="T42" fmla="*/ 1904 w 2773"/>
              <a:gd name="T43" fmla="*/ 214 h 464"/>
              <a:gd name="T44" fmla="*/ 1753 w 2773"/>
              <a:gd name="T45" fmla="*/ 172 h 464"/>
              <a:gd name="T46" fmla="*/ 1893 w 2773"/>
              <a:gd name="T47" fmla="*/ 326 h 464"/>
              <a:gd name="T48" fmla="*/ 1545 w 2773"/>
              <a:gd name="T49" fmla="*/ 348 h 464"/>
              <a:gd name="T50" fmla="*/ 1230 w 2773"/>
              <a:gd name="T51" fmla="*/ 218 h 464"/>
              <a:gd name="T52" fmla="*/ 1103 w 2773"/>
              <a:gd name="T53" fmla="*/ 444 h 464"/>
              <a:gd name="T54" fmla="*/ 1064 w 2773"/>
              <a:gd name="T55" fmla="*/ 119 h 464"/>
              <a:gd name="T56" fmla="*/ 1161 w 2773"/>
              <a:gd name="T57" fmla="*/ 159 h 464"/>
              <a:gd name="T58" fmla="*/ 1271 w 2773"/>
              <a:gd name="T59" fmla="*/ 113 h 464"/>
              <a:gd name="T60" fmla="*/ 1359 w 2773"/>
              <a:gd name="T61" fmla="*/ 371 h 464"/>
              <a:gd name="T62" fmla="*/ 1359 w 2773"/>
              <a:gd name="T63" fmla="*/ 371 h 464"/>
              <a:gd name="T64" fmla="*/ 2128 w 2773"/>
              <a:gd name="T65" fmla="*/ 106 h 464"/>
              <a:gd name="T66" fmla="*/ 2057 w 2773"/>
              <a:gd name="T67" fmla="*/ 371 h 464"/>
              <a:gd name="T68" fmla="*/ 2057 w 2773"/>
              <a:gd name="T69" fmla="*/ 371 h 464"/>
              <a:gd name="T70" fmla="*/ 2610 w 2773"/>
              <a:gd name="T71" fmla="*/ 194 h 464"/>
              <a:gd name="T72" fmla="*/ 2579 w 2773"/>
              <a:gd name="T73" fmla="*/ 360 h 464"/>
              <a:gd name="T74" fmla="*/ 2612 w 2773"/>
              <a:gd name="T75" fmla="*/ 442 h 464"/>
              <a:gd name="T76" fmla="*/ 2466 w 2773"/>
              <a:gd name="T77" fmla="*/ 358 h 464"/>
              <a:gd name="T78" fmla="*/ 2437 w 2773"/>
              <a:gd name="T79" fmla="*/ 194 h 464"/>
              <a:gd name="T80" fmla="*/ 2266 w 2773"/>
              <a:gd name="T81" fmla="*/ 443 h 464"/>
              <a:gd name="T82" fmla="*/ 2261 w 2773"/>
              <a:gd name="T83" fmla="*/ 194 h 464"/>
              <a:gd name="T84" fmla="*/ 2336 w 2773"/>
              <a:gd name="T85" fmla="*/ 119 h 464"/>
              <a:gd name="T86" fmla="*/ 2508 w 2773"/>
              <a:gd name="T87" fmla="*/ 11 h 464"/>
              <a:gd name="T88" fmla="*/ 2451 w 2773"/>
              <a:gd name="T89" fmla="*/ 110 h 464"/>
              <a:gd name="T90" fmla="*/ 2518 w 2773"/>
              <a:gd name="T91" fmla="*/ 119 h 464"/>
              <a:gd name="T92" fmla="*/ 2644 w 2773"/>
              <a:gd name="T93" fmla="*/ 40 h 464"/>
              <a:gd name="T94" fmla="*/ 2682 w 2773"/>
              <a:gd name="T95" fmla="*/ 119 h 464"/>
              <a:gd name="T96" fmla="*/ 2738 w 2773"/>
              <a:gd name="T97" fmla="*/ 187 h 464"/>
              <a:gd name="T98" fmla="*/ 2738 w 2773"/>
              <a:gd name="T99" fmla="*/ 116 h 464"/>
              <a:gd name="T100" fmla="*/ 2738 w 2773"/>
              <a:gd name="T101" fmla="*/ 187 h 464"/>
              <a:gd name="T102" fmla="*/ 2707 w 2773"/>
              <a:gd name="T103" fmla="*/ 151 h 464"/>
              <a:gd name="T104" fmla="*/ 2768 w 2773"/>
              <a:gd name="T105" fmla="*/ 151 h 464"/>
              <a:gd name="T106" fmla="*/ 2743 w 2773"/>
              <a:gd name="T107" fmla="*/ 153 h 464"/>
              <a:gd name="T108" fmla="*/ 2743 w 2773"/>
              <a:gd name="T109" fmla="*/ 169 h 464"/>
              <a:gd name="T110" fmla="*/ 2730 w 2773"/>
              <a:gd name="T111" fmla="*/ 153 h 464"/>
              <a:gd name="T112" fmla="*/ 2720 w 2773"/>
              <a:gd name="T113" fmla="*/ 169 h 464"/>
              <a:gd name="T114" fmla="*/ 2743 w 2773"/>
              <a:gd name="T115" fmla="*/ 131 h 464"/>
              <a:gd name="T116" fmla="*/ 2743 w 2773"/>
              <a:gd name="T117" fmla="*/ 153 h 464"/>
              <a:gd name="T118" fmla="*/ 2734 w 2773"/>
              <a:gd name="T119" fmla="*/ 136 h 464"/>
              <a:gd name="T120" fmla="*/ 2737 w 2773"/>
              <a:gd name="T121" fmla="*/ 147 h 464"/>
              <a:gd name="T122" fmla="*/ 2742 w 2773"/>
              <a:gd name="T123" fmla="*/ 136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73" h="464">
                <a:moveTo>
                  <a:pt x="473" y="444"/>
                </a:moveTo>
                <a:cubicBezTo>
                  <a:pt x="347" y="444"/>
                  <a:pt x="347" y="444"/>
                  <a:pt x="347" y="444"/>
                </a:cubicBezTo>
                <a:cubicBezTo>
                  <a:pt x="399" y="208"/>
                  <a:pt x="399" y="208"/>
                  <a:pt x="399" y="208"/>
                </a:cubicBezTo>
                <a:cubicBezTo>
                  <a:pt x="281" y="444"/>
                  <a:pt x="281" y="444"/>
                  <a:pt x="281" y="444"/>
                </a:cubicBezTo>
                <a:cubicBezTo>
                  <a:pt x="191" y="444"/>
                  <a:pt x="191" y="444"/>
                  <a:pt x="191" y="444"/>
                </a:cubicBezTo>
                <a:cubicBezTo>
                  <a:pt x="186" y="208"/>
                  <a:pt x="186" y="208"/>
                  <a:pt x="186" y="208"/>
                </a:cubicBezTo>
                <a:cubicBezTo>
                  <a:pt x="127" y="444"/>
                  <a:pt x="127" y="444"/>
                  <a:pt x="127" y="444"/>
                </a:cubicBezTo>
                <a:cubicBezTo>
                  <a:pt x="0" y="444"/>
                  <a:pt x="0" y="444"/>
                  <a:pt x="0" y="444"/>
                </a:cubicBezTo>
                <a:cubicBezTo>
                  <a:pt x="97" y="6"/>
                  <a:pt x="97" y="6"/>
                  <a:pt x="97" y="6"/>
                </a:cubicBezTo>
                <a:cubicBezTo>
                  <a:pt x="271" y="6"/>
                  <a:pt x="271" y="6"/>
                  <a:pt x="271" y="6"/>
                </a:cubicBezTo>
                <a:cubicBezTo>
                  <a:pt x="279" y="250"/>
                  <a:pt x="279" y="250"/>
                  <a:pt x="279" y="250"/>
                </a:cubicBezTo>
                <a:cubicBezTo>
                  <a:pt x="396" y="6"/>
                  <a:pt x="396" y="6"/>
                  <a:pt x="396" y="6"/>
                </a:cubicBezTo>
                <a:cubicBezTo>
                  <a:pt x="570" y="6"/>
                  <a:pt x="570" y="6"/>
                  <a:pt x="570" y="6"/>
                </a:cubicBezTo>
                <a:lnTo>
                  <a:pt x="473" y="444"/>
                </a:lnTo>
                <a:close/>
                <a:moveTo>
                  <a:pt x="621" y="444"/>
                </a:moveTo>
                <a:cubicBezTo>
                  <a:pt x="502" y="443"/>
                  <a:pt x="502" y="443"/>
                  <a:pt x="502" y="443"/>
                </a:cubicBezTo>
                <a:cubicBezTo>
                  <a:pt x="575" y="119"/>
                  <a:pt x="575" y="119"/>
                  <a:pt x="575" y="119"/>
                </a:cubicBezTo>
                <a:cubicBezTo>
                  <a:pt x="693" y="119"/>
                  <a:pt x="693" y="119"/>
                  <a:pt x="693" y="119"/>
                </a:cubicBezTo>
                <a:lnTo>
                  <a:pt x="621" y="444"/>
                </a:lnTo>
                <a:close/>
                <a:moveTo>
                  <a:pt x="702" y="77"/>
                </a:moveTo>
                <a:cubicBezTo>
                  <a:pt x="585" y="77"/>
                  <a:pt x="585" y="77"/>
                  <a:pt x="585" y="77"/>
                </a:cubicBezTo>
                <a:cubicBezTo>
                  <a:pt x="600" y="6"/>
                  <a:pt x="600" y="6"/>
                  <a:pt x="600" y="6"/>
                </a:cubicBezTo>
                <a:cubicBezTo>
                  <a:pt x="718" y="6"/>
                  <a:pt x="718" y="6"/>
                  <a:pt x="718" y="6"/>
                </a:cubicBezTo>
                <a:lnTo>
                  <a:pt x="702" y="77"/>
                </a:lnTo>
                <a:close/>
                <a:moveTo>
                  <a:pt x="902" y="240"/>
                </a:moveTo>
                <a:cubicBezTo>
                  <a:pt x="904" y="235"/>
                  <a:pt x="908" y="187"/>
                  <a:pt x="869" y="188"/>
                </a:cubicBezTo>
                <a:cubicBezTo>
                  <a:pt x="797" y="190"/>
                  <a:pt x="745" y="369"/>
                  <a:pt x="825" y="371"/>
                </a:cubicBezTo>
                <a:cubicBezTo>
                  <a:pt x="862" y="372"/>
                  <a:pt x="879" y="329"/>
                  <a:pt x="882" y="324"/>
                </a:cubicBezTo>
                <a:cubicBezTo>
                  <a:pt x="1005" y="324"/>
                  <a:pt x="1005" y="324"/>
                  <a:pt x="1005" y="324"/>
                </a:cubicBezTo>
                <a:cubicBezTo>
                  <a:pt x="1005" y="326"/>
                  <a:pt x="968" y="457"/>
                  <a:pt x="805" y="453"/>
                </a:cubicBezTo>
                <a:cubicBezTo>
                  <a:pt x="586" y="449"/>
                  <a:pt x="642" y="98"/>
                  <a:pt x="891" y="111"/>
                </a:cubicBezTo>
                <a:cubicBezTo>
                  <a:pt x="1032" y="117"/>
                  <a:pt x="1025" y="235"/>
                  <a:pt x="1024" y="240"/>
                </a:cubicBezTo>
                <a:lnTo>
                  <a:pt x="902" y="240"/>
                </a:lnTo>
                <a:close/>
                <a:moveTo>
                  <a:pt x="1252" y="184"/>
                </a:moveTo>
                <a:cubicBezTo>
                  <a:pt x="1291" y="136"/>
                  <a:pt x="1352" y="102"/>
                  <a:pt x="1431" y="106"/>
                </a:cubicBezTo>
                <a:cubicBezTo>
                  <a:pt x="1541" y="112"/>
                  <a:pt x="1587" y="193"/>
                  <a:pt x="1569" y="282"/>
                </a:cubicBezTo>
                <a:cubicBezTo>
                  <a:pt x="1567" y="291"/>
                  <a:pt x="1561" y="294"/>
                  <a:pt x="1551" y="298"/>
                </a:cubicBezTo>
                <a:cubicBezTo>
                  <a:pt x="1454" y="332"/>
                  <a:pt x="1454" y="332"/>
                  <a:pt x="1454" y="332"/>
                </a:cubicBezTo>
                <a:cubicBezTo>
                  <a:pt x="1672" y="332"/>
                  <a:pt x="1672" y="332"/>
                  <a:pt x="1672" y="332"/>
                </a:cubicBezTo>
                <a:cubicBezTo>
                  <a:pt x="1672" y="332"/>
                  <a:pt x="1655" y="382"/>
                  <a:pt x="1725" y="381"/>
                </a:cubicBezTo>
                <a:cubicBezTo>
                  <a:pt x="1773" y="381"/>
                  <a:pt x="1792" y="326"/>
                  <a:pt x="1727" y="315"/>
                </a:cubicBezTo>
                <a:cubicBezTo>
                  <a:pt x="1697" y="310"/>
                  <a:pt x="1583" y="291"/>
                  <a:pt x="1595" y="202"/>
                </a:cubicBezTo>
                <a:cubicBezTo>
                  <a:pt x="1606" y="129"/>
                  <a:pt x="1682" y="104"/>
                  <a:pt x="1765" y="105"/>
                </a:cubicBezTo>
                <a:cubicBezTo>
                  <a:pt x="1934" y="107"/>
                  <a:pt x="1902" y="207"/>
                  <a:pt x="1904" y="214"/>
                </a:cubicBezTo>
                <a:cubicBezTo>
                  <a:pt x="1791" y="214"/>
                  <a:pt x="1791" y="214"/>
                  <a:pt x="1791" y="214"/>
                </a:cubicBezTo>
                <a:cubicBezTo>
                  <a:pt x="1791" y="214"/>
                  <a:pt x="1803" y="172"/>
                  <a:pt x="1753" y="172"/>
                </a:cubicBezTo>
                <a:cubicBezTo>
                  <a:pt x="1706" y="172"/>
                  <a:pt x="1695" y="213"/>
                  <a:pt x="1748" y="225"/>
                </a:cubicBezTo>
                <a:cubicBezTo>
                  <a:pt x="1814" y="238"/>
                  <a:pt x="1888" y="242"/>
                  <a:pt x="1893" y="326"/>
                </a:cubicBezTo>
                <a:cubicBezTo>
                  <a:pt x="1894" y="350"/>
                  <a:pt x="1880" y="458"/>
                  <a:pt x="1710" y="456"/>
                </a:cubicBezTo>
                <a:cubicBezTo>
                  <a:pt x="1558" y="454"/>
                  <a:pt x="1541" y="385"/>
                  <a:pt x="1545" y="348"/>
                </a:cubicBezTo>
                <a:cubicBezTo>
                  <a:pt x="1515" y="407"/>
                  <a:pt x="1445" y="457"/>
                  <a:pt x="1352" y="454"/>
                </a:cubicBezTo>
                <a:cubicBezTo>
                  <a:pt x="1208" y="449"/>
                  <a:pt x="1178" y="318"/>
                  <a:pt x="1230" y="218"/>
                </a:cubicBezTo>
                <a:cubicBezTo>
                  <a:pt x="1204" y="219"/>
                  <a:pt x="1151" y="231"/>
                  <a:pt x="1130" y="328"/>
                </a:cubicBezTo>
                <a:cubicBezTo>
                  <a:pt x="1103" y="444"/>
                  <a:pt x="1103" y="444"/>
                  <a:pt x="1103" y="444"/>
                </a:cubicBezTo>
                <a:cubicBezTo>
                  <a:pt x="991" y="444"/>
                  <a:pt x="991" y="444"/>
                  <a:pt x="991" y="444"/>
                </a:cubicBezTo>
                <a:cubicBezTo>
                  <a:pt x="1064" y="119"/>
                  <a:pt x="1064" y="119"/>
                  <a:pt x="1064" y="119"/>
                </a:cubicBezTo>
                <a:cubicBezTo>
                  <a:pt x="1170" y="119"/>
                  <a:pt x="1170" y="119"/>
                  <a:pt x="1170" y="119"/>
                </a:cubicBezTo>
                <a:cubicBezTo>
                  <a:pt x="1161" y="159"/>
                  <a:pt x="1161" y="159"/>
                  <a:pt x="1161" y="159"/>
                </a:cubicBezTo>
                <a:cubicBezTo>
                  <a:pt x="1176" y="141"/>
                  <a:pt x="1193" y="130"/>
                  <a:pt x="1215" y="122"/>
                </a:cubicBezTo>
                <a:cubicBezTo>
                  <a:pt x="1233" y="116"/>
                  <a:pt x="1250" y="113"/>
                  <a:pt x="1271" y="113"/>
                </a:cubicBezTo>
                <a:lnTo>
                  <a:pt x="1252" y="184"/>
                </a:lnTo>
                <a:close/>
                <a:moveTo>
                  <a:pt x="1359" y="371"/>
                </a:moveTo>
                <a:cubicBezTo>
                  <a:pt x="1442" y="388"/>
                  <a:pt x="1498" y="194"/>
                  <a:pt x="1422" y="182"/>
                </a:cubicBezTo>
                <a:cubicBezTo>
                  <a:pt x="1346" y="170"/>
                  <a:pt x="1285" y="355"/>
                  <a:pt x="1359" y="371"/>
                </a:cubicBezTo>
                <a:close/>
                <a:moveTo>
                  <a:pt x="2051" y="454"/>
                </a:moveTo>
                <a:cubicBezTo>
                  <a:pt x="1813" y="445"/>
                  <a:pt x="1884" y="94"/>
                  <a:pt x="2128" y="106"/>
                </a:cubicBezTo>
                <a:cubicBezTo>
                  <a:pt x="2358" y="117"/>
                  <a:pt x="2292" y="464"/>
                  <a:pt x="2051" y="454"/>
                </a:cubicBezTo>
                <a:close/>
                <a:moveTo>
                  <a:pt x="2057" y="371"/>
                </a:moveTo>
                <a:cubicBezTo>
                  <a:pt x="2140" y="388"/>
                  <a:pt x="2196" y="194"/>
                  <a:pt x="2120" y="182"/>
                </a:cubicBezTo>
                <a:cubicBezTo>
                  <a:pt x="2044" y="170"/>
                  <a:pt x="1983" y="355"/>
                  <a:pt x="2057" y="371"/>
                </a:cubicBezTo>
                <a:close/>
                <a:moveTo>
                  <a:pt x="2666" y="194"/>
                </a:moveTo>
                <a:cubicBezTo>
                  <a:pt x="2610" y="194"/>
                  <a:pt x="2610" y="194"/>
                  <a:pt x="2610" y="194"/>
                </a:cubicBezTo>
                <a:cubicBezTo>
                  <a:pt x="2580" y="336"/>
                  <a:pt x="2580" y="336"/>
                  <a:pt x="2580" y="336"/>
                </a:cubicBezTo>
                <a:cubicBezTo>
                  <a:pt x="2578" y="344"/>
                  <a:pt x="2576" y="351"/>
                  <a:pt x="2579" y="360"/>
                </a:cubicBezTo>
                <a:cubicBezTo>
                  <a:pt x="2583" y="373"/>
                  <a:pt x="2629" y="367"/>
                  <a:pt x="2629" y="367"/>
                </a:cubicBezTo>
                <a:cubicBezTo>
                  <a:pt x="2612" y="442"/>
                  <a:pt x="2612" y="442"/>
                  <a:pt x="2612" y="442"/>
                </a:cubicBezTo>
                <a:cubicBezTo>
                  <a:pt x="2612" y="442"/>
                  <a:pt x="2518" y="453"/>
                  <a:pt x="2485" y="431"/>
                </a:cubicBezTo>
                <a:cubicBezTo>
                  <a:pt x="2471" y="421"/>
                  <a:pt x="2456" y="401"/>
                  <a:pt x="2466" y="358"/>
                </a:cubicBezTo>
                <a:cubicBezTo>
                  <a:pt x="2502" y="194"/>
                  <a:pt x="2502" y="194"/>
                  <a:pt x="2502" y="194"/>
                </a:cubicBezTo>
                <a:cubicBezTo>
                  <a:pt x="2437" y="194"/>
                  <a:pt x="2437" y="194"/>
                  <a:pt x="2437" y="194"/>
                </a:cubicBezTo>
                <a:cubicBezTo>
                  <a:pt x="2382" y="443"/>
                  <a:pt x="2382" y="443"/>
                  <a:pt x="2382" y="443"/>
                </a:cubicBezTo>
                <a:cubicBezTo>
                  <a:pt x="2266" y="443"/>
                  <a:pt x="2266" y="443"/>
                  <a:pt x="2266" y="443"/>
                </a:cubicBezTo>
                <a:cubicBezTo>
                  <a:pt x="2321" y="194"/>
                  <a:pt x="2321" y="194"/>
                  <a:pt x="2321" y="194"/>
                </a:cubicBezTo>
                <a:cubicBezTo>
                  <a:pt x="2261" y="194"/>
                  <a:pt x="2261" y="194"/>
                  <a:pt x="2261" y="194"/>
                </a:cubicBezTo>
                <a:cubicBezTo>
                  <a:pt x="2277" y="119"/>
                  <a:pt x="2277" y="119"/>
                  <a:pt x="2277" y="119"/>
                </a:cubicBezTo>
                <a:cubicBezTo>
                  <a:pt x="2336" y="119"/>
                  <a:pt x="2336" y="119"/>
                  <a:pt x="2336" y="119"/>
                </a:cubicBezTo>
                <a:cubicBezTo>
                  <a:pt x="2347" y="70"/>
                  <a:pt x="2356" y="47"/>
                  <a:pt x="2381" y="28"/>
                </a:cubicBezTo>
                <a:cubicBezTo>
                  <a:pt x="2417" y="0"/>
                  <a:pt x="2508" y="11"/>
                  <a:pt x="2508" y="11"/>
                </a:cubicBezTo>
                <a:cubicBezTo>
                  <a:pt x="2496" y="72"/>
                  <a:pt x="2496" y="72"/>
                  <a:pt x="2496" y="72"/>
                </a:cubicBezTo>
                <a:cubicBezTo>
                  <a:pt x="2459" y="72"/>
                  <a:pt x="2456" y="86"/>
                  <a:pt x="2451" y="110"/>
                </a:cubicBezTo>
                <a:cubicBezTo>
                  <a:pt x="2449" y="119"/>
                  <a:pt x="2449" y="119"/>
                  <a:pt x="2449" y="119"/>
                </a:cubicBezTo>
                <a:cubicBezTo>
                  <a:pt x="2518" y="119"/>
                  <a:pt x="2518" y="119"/>
                  <a:pt x="2518" y="119"/>
                </a:cubicBezTo>
                <a:cubicBezTo>
                  <a:pt x="2536" y="40"/>
                  <a:pt x="2536" y="40"/>
                  <a:pt x="2536" y="40"/>
                </a:cubicBezTo>
                <a:cubicBezTo>
                  <a:pt x="2644" y="40"/>
                  <a:pt x="2644" y="40"/>
                  <a:pt x="2644" y="40"/>
                </a:cubicBezTo>
                <a:cubicBezTo>
                  <a:pt x="2627" y="119"/>
                  <a:pt x="2627" y="119"/>
                  <a:pt x="2627" y="119"/>
                </a:cubicBezTo>
                <a:cubicBezTo>
                  <a:pt x="2682" y="119"/>
                  <a:pt x="2682" y="119"/>
                  <a:pt x="2682" y="119"/>
                </a:cubicBezTo>
                <a:lnTo>
                  <a:pt x="2666" y="194"/>
                </a:lnTo>
                <a:close/>
                <a:moveTo>
                  <a:pt x="2738" y="187"/>
                </a:moveTo>
                <a:cubicBezTo>
                  <a:pt x="2718" y="187"/>
                  <a:pt x="2702" y="171"/>
                  <a:pt x="2702" y="151"/>
                </a:cubicBezTo>
                <a:cubicBezTo>
                  <a:pt x="2702" y="131"/>
                  <a:pt x="2718" y="116"/>
                  <a:pt x="2738" y="116"/>
                </a:cubicBezTo>
                <a:cubicBezTo>
                  <a:pt x="2757" y="116"/>
                  <a:pt x="2773" y="131"/>
                  <a:pt x="2773" y="151"/>
                </a:cubicBezTo>
                <a:cubicBezTo>
                  <a:pt x="2773" y="171"/>
                  <a:pt x="2757" y="187"/>
                  <a:pt x="2738" y="187"/>
                </a:cubicBezTo>
                <a:close/>
                <a:moveTo>
                  <a:pt x="2738" y="121"/>
                </a:moveTo>
                <a:cubicBezTo>
                  <a:pt x="2721" y="121"/>
                  <a:pt x="2707" y="134"/>
                  <a:pt x="2707" y="151"/>
                </a:cubicBezTo>
                <a:cubicBezTo>
                  <a:pt x="2707" y="168"/>
                  <a:pt x="2721" y="182"/>
                  <a:pt x="2738" y="182"/>
                </a:cubicBezTo>
                <a:cubicBezTo>
                  <a:pt x="2754" y="182"/>
                  <a:pt x="2768" y="168"/>
                  <a:pt x="2768" y="151"/>
                </a:cubicBezTo>
                <a:cubicBezTo>
                  <a:pt x="2768" y="134"/>
                  <a:pt x="2754" y="121"/>
                  <a:pt x="2738" y="121"/>
                </a:cubicBezTo>
                <a:close/>
                <a:moveTo>
                  <a:pt x="2743" y="153"/>
                </a:moveTo>
                <a:cubicBezTo>
                  <a:pt x="2750" y="169"/>
                  <a:pt x="2750" y="169"/>
                  <a:pt x="2750" y="169"/>
                </a:cubicBezTo>
                <a:cubicBezTo>
                  <a:pt x="2743" y="169"/>
                  <a:pt x="2743" y="169"/>
                  <a:pt x="2743" y="169"/>
                </a:cubicBezTo>
                <a:cubicBezTo>
                  <a:pt x="2737" y="153"/>
                  <a:pt x="2737" y="153"/>
                  <a:pt x="2737" y="153"/>
                </a:cubicBezTo>
                <a:cubicBezTo>
                  <a:pt x="2730" y="153"/>
                  <a:pt x="2730" y="153"/>
                  <a:pt x="2730" y="153"/>
                </a:cubicBezTo>
                <a:cubicBezTo>
                  <a:pt x="2726" y="169"/>
                  <a:pt x="2726" y="169"/>
                  <a:pt x="2726" y="169"/>
                </a:cubicBezTo>
                <a:cubicBezTo>
                  <a:pt x="2720" y="169"/>
                  <a:pt x="2720" y="169"/>
                  <a:pt x="2720" y="169"/>
                </a:cubicBezTo>
                <a:cubicBezTo>
                  <a:pt x="2729" y="131"/>
                  <a:pt x="2729" y="131"/>
                  <a:pt x="2729" y="131"/>
                </a:cubicBezTo>
                <a:cubicBezTo>
                  <a:pt x="2743" y="131"/>
                  <a:pt x="2743" y="131"/>
                  <a:pt x="2743" y="131"/>
                </a:cubicBezTo>
                <a:cubicBezTo>
                  <a:pt x="2752" y="131"/>
                  <a:pt x="2754" y="136"/>
                  <a:pt x="2754" y="142"/>
                </a:cubicBezTo>
                <a:cubicBezTo>
                  <a:pt x="2754" y="147"/>
                  <a:pt x="2749" y="152"/>
                  <a:pt x="2743" y="153"/>
                </a:cubicBezTo>
                <a:close/>
                <a:moveTo>
                  <a:pt x="2742" y="136"/>
                </a:moveTo>
                <a:cubicBezTo>
                  <a:pt x="2734" y="136"/>
                  <a:pt x="2734" y="136"/>
                  <a:pt x="2734" y="136"/>
                </a:cubicBezTo>
                <a:cubicBezTo>
                  <a:pt x="2731" y="147"/>
                  <a:pt x="2731" y="147"/>
                  <a:pt x="2731" y="147"/>
                </a:cubicBezTo>
                <a:cubicBezTo>
                  <a:pt x="2737" y="147"/>
                  <a:pt x="2737" y="147"/>
                  <a:pt x="2737" y="147"/>
                </a:cubicBezTo>
                <a:cubicBezTo>
                  <a:pt x="2742" y="147"/>
                  <a:pt x="2749" y="147"/>
                  <a:pt x="2749" y="141"/>
                </a:cubicBezTo>
                <a:cubicBezTo>
                  <a:pt x="2749" y="137"/>
                  <a:pt x="2746" y="136"/>
                  <a:pt x="2742" y="136"/>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Text Box 3"/>
          <p:cNvSpPr txBox="1">
            <a:spLocks noChangeArrowheads="1"/>
          </p:cNvSpPr>
          <p:nvPr/>
        </p:nvSpPr>
        <p:spPr bwMode="blackWhite">
          <a:xfrm>
            <a:off x="520700" y="6298298"/>
            <a:ext cx="10143342" cy="430887"/>
          </a:xfrm>
          <a:prstGeom prst="rect">
            <a:avLst/>
          </a:prstGeom>
          <a:noFill/>
          <a:ln w="12700">
            <a:noFill/>
            <a:miter lim="800000"/>
            <a:headEnd type="none" w="sm" len="sm"/>
            <a:tailEnd type="none" w="sm" len="sm"/>
          </a:ln>
          <a:effectLst/>
        </p:spPr>
        <p:txBody>
          <a:bodyPr vert="horz" wrap="square" lIns="0" tIns="0" rIns="0" bIns="0" numCol="1" anchor="t" anchorCtr="0" compatLnSpc="1">
            <a:prstTxWarp prst="textNoShape">
              <a:avLst/>
            </a:prstTxWarp>
            <a:spAutoFit/>
          </a:bodyPr>
          <a:lstStyle/>
          <a:p>
            <a:pPr defTabSz="914099" eaLnBrk="0" hangingPunct="0"/>
            <a:r>
              <a:rPr lang="en-US" sz="700" dirty="0">
                <a:gradFill>
                  <a:gsLst>
                    <a:gs pos="0">
                      <a:schemeClr val="tx1"/>
                    </a:gs>
                    <a:gs pos="100000">
                      <a:schemeClr val="tx1"/>
                    </a:gs>
                  </a:gsLst>
                  <a:lin ang="5400000" scaled="0"/>
                </a:gradFill>
                <a:latin typeface="Segoe UI" pitchFamily="34" charset="0"/>
                <a:ea typeface="Segoe UI" pitchFamily="34" charset="0"/>
                <a:cs typeface="Segoe UI" pitchFamily="34" charset="0"/>
              </a:rPr>
              <a:t>© </a:t>
            </a:r>
            <a:r>
              <a:rPr lang="en-US" sz="700" dirty="0" smtClean="0">
                <a:gradFill>
                  <a:gsLst>
                    <a:gs pos="0">
                      <a:schemeClr val="tx1"/>
                    </a:gs>
                    <a:gs pos="100000">
                      <a:schemeClr val="tx1"/>
                    </a:gs>
                  </a:gsLst>
                  <a:lin ang="5400000" scaled="0"/>
                </a:gradFill>
                <a:latin typeface="Segoe UI" pitchFamily="34" charset="0"/>
                <a:ea typeface="Segoe UI" pitchFamily="34" charset="0"/>
                <a:cs typeface="Segoe UI" pitchFamily="34" charset="0"/>
              </a:rPr>
              <a:t>2012 Microsoft </a:t>
            </a:r>
            <a:r>
              <a:rPr lang="en-US" sz="700" dirty="0">
                <a:gradFill>
                  <a:gsLst>
                    <a:gs pos="0">
                      <a:schemeClr val="tx1"/>
                    </a:gs>
                    <a:gs pos="100000">
                      <a:schemeClr val="tx1"/>
                    </a:gs>
                  </a:gsLst>
                  <a:lin ang="5400000" scaled="0"/>
                </a:gradFill>
                <a:latin typeface="Segoe UI" pitchFamily="34" charset="0"/>
                <a:ea typeface="Segoe UI" pitchFamily="34" charset="0"/>
                <a:cs typeface="Segoe UI" pitchFamily="34" charset="0"/>
              </a:rPr>
              <a:t>Corporation. All rights reserved. Microsoft, Windows, </a:t>
            </a:r>
            <a:r>
              <a:rPr lang="en-US" sz="700" dirty="0" smtClean="0">
                <a:gradFill>
                  <a:gsLst>
                    <a:gs pos="0">
                      <a:schemeClr val="tx1"/>
                    </a:gs>
                    <a:gs pos="100000">
                      <a:schemeClr val="tx1"/>
                    </a:gs>
                  </a:gsLst>
                  <a:lin ang="5400000" scaled="0"/>
                </a:gradFill>
                <a:latin typeface="Segoe UI" pitchFamily="34" charset="0"/>
                <a:ea typeface="Segoe UI" pitchFamily="34" charset="0"/>
                <a:cs typeface="Segoe UI" pitchFamily="34" charset="0"/>
              </a:rPr>
              <a:t>and </a:t>
            </a:r>
            <a:r>
              <a:rPr lang="en-US" sz="700" dirty="0">
                <a:gradFill>
                  <a:gsLst>
                    <a:gs pos="0">
                      <a:schemeClr val="tx1"/>
                    </a:gs>
                    <a:gs pos="100000">
                      <a:schemeClr val="tx1"/>
                    </a:gs>
                  </a:gsLst>
                  <a:lin ang="5400000" scaled="0"/>
                </a:gradFill>
                <a:latin typeface="Segoe UI" pitchFamily="34" charset="0"/>
                <a:ea typeface="Segoe UI" pitchFamily="34" charset="0"/>
                <a:cs typeface="Segoe UI" pitchFamily="34" charset="0"/>
              </a:rPr>
              <a:t>other product names are or may be registered trademarks and/or trademarks in the U.S. and/or other countries.</a:t>
            </a:r>
          </a:p>
          <a:p>
            <a:pPr defTabSz="914099" eaLnBrk="0" hangingPunct="0"/>
            <a:r>
              <a:rPr lang="en-US" sz="700" dirty="0">
                <a:gradFill>
                  <a:gsLst>
                    <a:gs pos="0">
                      <a:schemeClr val="tx1"/>
                    </a:gs>
                    <a:gs pos="100000">
                      <a:schemeClr val="tx1"/>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a:t>
            </a:r>
            <a:r>
              <a:rPr lang="en-US" sz="700" dirty="0" smtClean="0">
                <a:gradFill>
                  <a:gsLst>
                    <a:gs pos="0">
                      <a:schemeClr val="tx1"/>
                    </a:gs>
                    <a:gs pos="100000">
                      <a:schemeClr val="tx1"/>
                    </a:gs>
                  </a:gsLst>
                  <a:lin ang="5400000" scaled="0"/>
                </a:gradFill>
                <a:latin typeface="Segoe UI" pitchFamily="34" charset="0"/>
                <a:ea typeface="Segoe UI" pitchFamily="34" charset="0"/>
                <a:cs typeface="Segoe UI" pitchFamily="34" charset="0"/>
              </a:rPr>
              <a:t/>
            </a:r>
            <a:br>
              <a:rPr lang="en-US" sz="700" dirty="0" smtClean="0">
                <a:gradFill>
                  <a:gsLst>
                    <a:gs pos="0">
                      <a:schemeClr val="tx1"/>
                    </a:gs>
                    <a:gs pos="100000">
                      <a:schemeClr val="tx1"/>
                    </a:gs>
                  </a:gsLst>
                  <a:lin ang="5400000" scaled="0"/>
                </a:gradFill>
                <a:latin typeface="Segoe UI" pitchFamily="34" charset="0"/>
                <a:ea typeface="Segoe UI" pitchFamily="34" charset="0"/>
                <a:cs typeface="Segoe UI" pitchFamily="34" charset="0"/>
              </a:rPr>
            </a:br>
            <a:r>
              <a:rPr lang="en-US" sz="700" dirty="0" smtClean="0">
                <a:gradFill>
                  <a:gsLst>
                    <a:gs pos="0">
                      <a:schemeClr val="tx1"/>
                    </a:gs>
                    <a:gs pos="100000">
                      <a:schemeClr val="tx1"/>
                    </a:gs>
                  </a:gsLst>
                  <a:lin ang="5400000" scaled="0"/>
                </a:gradFill>
                <a:latin typeface="Segoe UI" pitchFamily="34" charset="0"/>
                <a:ea typeface="Segoe UI" pitchFamily="34" charset="0"/>
                <a:cs typeface="Segoe UI" pitchFamily="34" charset="0"/>
              </a:rPr>
              <a:t>part </a:t>
            </a:r>
            <a:r>
              <a:rPr lang="en-US" sz="700" dirty="0">
                <a:gradFill>
                  <a:gsLst>
                    <a:gs pos="0">
                      <a:schemeClr val="tx1"/>
                    </a:gs>
                    <a:gs pos="100000">
                      <a:schemeClr val="tx1"/>
                    </a:gs>
                  </a:gsLst>
                  <a:lin ang="5400000" scaled="0"/>
                </a:gradFill>
                <a:latin typeface="Segoe UI" pitchFamily="34" charset="0"/>
                <a:ea typeface="Segoe UI" pitchFamily="34" charset="0"/>
                <a:cs typeface="Segoe UI" pitchFamily="34" charset="0"/>
              </a:rPr>
              <a:t>of </a:t>
            </a:r>
            <a:r>
              <a:rPr lang="en-US" sz="700" dirty="0" smtClean="0">
                <a:gradFill>
                  <a:gsLst>
                    <a:gs pos="0">
                      <a:schemeClr val="tx1"/>
                    </a:gs>
                    <a:gs pos="100000">
                      <a:schemeClr val="tx1"/>
                    </a:gs>
                  </a:gsLst>
                  <a:lin ang="5400000" scaled="0"/>
                </a:gradFill>
                <a:latin typeface="Segoe UI" pitchFamily="34" charset="0"/>
                <a:ea typeface="Segoe UI" pitchFamily="34" charset="0"/>
                <a:cs typeface="Segoe UI" pitchFamily="34" charset="0"/>
              </a:rPr>
              <a:t>Microsoft</a:t>
            </a:r>
            <a:r>
              <a:rPr lang="en-US" sz="700" dirty="0">
                <a:gradFill>
                  <a:gsLst>
                    <a:gs pos="0">
                      <a:schemeClr val="tx1"/>
                    </a:gs>
                    <a:gs pos="100000">
                      <a:schemeClr val="tx1"/>
                    </a:gs>
                  </a:gsLst>
                  <a:lin ang="5400000" scaled="0"/>
                </a:gradFill>
                <a:latin typeface="Segoe UI" pitchFamily="34" charset="0"/>
                <a:ea typeface="Segoe UI" pitchFamily="34" charset="0"/>
                <a:cs typeface="Segoe UI" pitchFamily="34" charset="0"/>
              </a:rPr>
              <a:t>, and Microsoft cannot guarantee the accuracy of any information provided after the date of this presentation.  </a:t>
            </a:r>
            <a:r>
              <a:rPr lang="en-US" sz="700" dirty="0" smtClean="0">
                <a:gradFill>
                  <a:gsLst>
                    <a:gs pos="0">
                      <a:schemeClr val="tx1"/>
                    </a:gs>
                    <a:gs pos="100000">
                      <a:schemeClr val="tx1"/>
                    </a:gs>
                  </a:gsLst>
                  <a:lin ang="5400000" scaled="0"/>
                </a:gradFill>
                <a:latin typeface="Segoe UI" pitchFamily="34" charset="0"/>
                <a:ea typeface="Segoe UI" pitchFamily="34" charset="0"/>
                <a:cs typeface="Segoe UI" pitchFamily="34" charset="0"/>
              </a:rPr>
              <a:t>MICROSOFT </a:t>
            </a:r>
            <a:r>
              <a:rPr lang="en-US" sz="700" dirty="0">
                <a:gradFill>
                  <a:gsLst>
                    <a:gs pos="0">
                      <a:schemeClr val="tx1"/>
                    </a:gs>
                    <a:gs pos="100000">
                      <a:schemeClr val="tx1"/>
                    </a:gs>
                  </a:gsLst>
                  <a:lin ang="5400000" scaled="0"/>
                </a:gradFill>
                <a:latin typeface="Segoe UI" pitchFamily="34" charset="0"/>
                <a:ea typeface="Segoe UI" pitchFamily="34" charset="0"/>
                <a:cs typeface="Segoe UI" pitchFamily="34" charset="0"/>
              </a:rPr>
              <a:t>MAKES NO WARRANTIES, EXPRESS, IMPLIED OR STATUTORY, AS TO THE INFORMATION IN THIS PRESENTATION.</a:t>
            </a:r>
          </a:p>
        </p:txBody>
      </p:sp>
    </p:spTree>
    <p:extLst>
      <p:ext uri="{BB962C8B-B14F-4D97-AF65-F5344CB8AC3E}">
        <p14:creationId xmlns:p14="http://schemas.microsoft.com/office/powerpoint/2010/main" val="108226113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5-30055_Office365 Template 2012 - 16x9 - White Background">
  <a:themeElements>
    <a:clrScheme name="Office_Template_2012_Light">
      <a:dk1>
        <a:srgbClr val="000000"/>
      </a:dk1>
      <a:lt1>
        <a:srgbClr val="FFFFFF"/>
      </a:lt1>
      <a:dk2>
        <a:srgbClr val="EB3C00"/>
      </a:dk2>
      <a:lt2>
        <a:srgbClr val="797A7D"/>
      </a:lt2>
      <a:accent1>
        <a:srgbClr val="EB3C00"/>
      </a:accent1>
      <a:accent2>
        <a:srgbClr val="FF8C00"/>
      </a:accent2>
      <a:accent3>
        <a:srgbClr val="FFB900"/>
      </a:accent3>
      <a:accent4>
        <a:srgbClr val="007233"/>
      </a:accent4>
      <a:accent5>
        <a:srgbClr val="00188F"/>
      </a:accent5>
      <a:accent6>
        <a:srgbClr val="68217A"/>
      </a:accent6>
      <a:hlink>
        <a:srgbClr val="FF8C00"/>
      </a:hlink>
      <a:folHlink>
        <a:srgbClr val="EB3C00"/>
      </a:folHlink>
    </a:clrScheme>
    <a:fontScheme name="Custom 1">
      <a:majorFont>
        <a:latin typeface="Segoe UI Light"/>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defPPr algn="ctr" defTabSz="914099" fontAlgn="base">
          <a:spcBef>
            <a:spcPct val="0"/>
          </a:spcBef>
          <a:spcAft>
            <a:spcPct val="0"/>
          </a:spcAft>
          <a:defRPr sz="2200" dirty="0"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sz="2400" spc="-70" dirty="0" smtClean="0">
            <a:gradFill>
              <a:gsLst>
                <a:gs pos="2917">
                  <a:schemeClr val="bg2"/>
                </a:gs>
                <a:gs pos="95000">
                  <a:schemeClr val="bg2"/>
                </a:gs>
              </a:gsLst>
              <a:lin ang="5400000" scaled="0"/>
            </a:gradFill>
          </a:defRPr>
        </a:defPPr>
      </a:lstStyle>
    </a:txDef>
  </a:objectDefaults>
  <a:extraClrSchemeLst/>
</a:theme>
</file>

<file path=ppt/theme/theme2.xml><?xml version="1.0" encoding="utf-8"?>
<a:theme xmlns:a="http://schemas.openxmlformats.org/drawingml/2006/main" name="5-30055_Office365 Template 2012 - 16x9 - Colored Accent Slides">
  <a:themeElements>
    <a:clrScheme name="Office_Template_2012_Accent_Slides">
      <a:dk1>
        <a:srgbClr val="000000"/>
      </a:dk1>
      <a:lt1>
        <a:srgbClr val="FFFFFF"/>
      </a:lt1>
      <a:dk2>
        <a:srgbClr val="EB3C00"/>
      </a:dk2>
      <a:lt2>
        <a:srgbClr val="D2D2D2"/>
      </a:lt2>
      <a:accent1>
        <a:srgbClr val="EB3C00"/>
      </a:accent1>
      <a:accent2>
        <a:srgbClr val="007233"/>
      </a:accent2>
      <a:accent3>
        <a:srgbClr val="00188F"/>
      </a:accent3>
      <a:accent4>
        <a:srgbClr val="68217A"/>
      </a:accent4>
      <a:accent5>
        <a:srgbClr val="969696"/>
      </a:accent5>
      <a:accent6>
        <a:srgbClr val="D2D2D2"/>
      </a:accent6>
      <a:hlink>
        <a:srgbClr val="969696"/>
      </a:hlink>
      <a:folHlink>
        <a:srgbClr val="D2D2D2"/>
      </a:folHlink>
    </a:clrScheme>
    <a:fontScheme name="Custom 1">
      <a:majorFont>
        <a:latin typeface="Segoe UI Light"/>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45720" tIns="45720" rIns="45720" bIns="45720" numCol="1" spcCol="0" rtlCol="0" fromWordArt="0" anchor="ctr" anchorCtr="0" forceAA="0" compatLnSpc="1">
        <a:prstTxWarp prst="textNoShape">
          <a:avLst/>
        </a:prstTxWarp>
        <a:noAutofit/>
      </a:bodyPr>
      <a:lstStyle>
        <a:defPPr algn="ctr" defTabSz="914099" fontAlgn="base">
          <a:spcBef>
            <a:spcPct val="0"/>
          </a:spcBef>
          <a:spcAft>
            <a:spcPct val="0"/>
          </a:spcAft>
          <a:defRPr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sz="2400" spc="-70" dirty="0" err="1" smtClean="0">
            <a:gradFill>
              <a:gsLst>
                <a:gs pos="2917">
                  <a:schemeClr val="tx1"/>
                </a:gs>
                <a:gs pos="30000">
                  <a:schemeClr val="tx1"/>
                </a:gs>
              </a:gsLst>
              <a:lin ang="5400000" scaled="0"/>
            </a:gradFill>
          </a:defRPr>
        </a:defPPr>
      </a:lst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37042D2FE9BBB4BAD43D3EC1F0B6EA5" ma:contentTypeVersion="0" ma:contentTypeDescription="Create a new document." ma:contentTypeScope="" ma:versionID="88d9a978b10eab4a57cd7f8b63e14393">
  <xsd:schema xmlns:xsd="http://www.w3.org/2001/XMLSchema" xmlns:xs="http://www.w3.org/2001/XMLSchema" xmlns:p="http://schemas.microsoft.com/office/2006/metadata/properties" targetNamespace="http://schemas.microsoft.com/office/2006/metadata/properties" ma:root="true" ma:fieldsID="77eb003eaf56f8ac0c853ec634e151c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990F116-B58F-4255-B05B-DA3808E0E5C6}">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1924CD30-1AA0-4A6D-95C9-EEFF6982A0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758FDAC0-319D-4A54-8D8E-1D42CB1F80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2077</TotalTime>
  <Words>5228</Words>
  <Application>Microsoft Office PowerPoint</Application>
  <PresentationFormat>Custom</PresentationFormat>
  <Paragraphs>633</Paragraphs>
  <Slides>37</Slides>
  <Notes>36</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37</vt:i4>
      </vt:variant>
    </vt:vector>
  </HeadingPairs>
  <TitlesOfParts>
    <vt:vector size="48" baseType="lpstr">
      <vt:lpstr>Arial</vt:lpstr>
      <vt:lpstr>Calibri</vt:lpstr>
      <vt:lpstr>Consolas</vt:lpstr>
      <vt:lpstr>Segoe</vt:lpstr>
      <vt:lpstr>Segoe UI</vt:lpstr>
      <vt:lpstr>Segoe UI Light</vt:lpstr>
      <vt:lpstr>Segoe WP</vt:lpstr>
      <vt:lpstr>Webdings</vt:lpstr>
      <vt:lpstr>Wingdings</vt:lpstr>
      <vt:lpstr>5-30055_Office365 Template 2012 - 16x9 - White Background</vt:lpstr>
      <vt:lpstr>5-30055_Office365 Template 2012 - 16x9 - Colored Accent Slides</vt:lpstr>
      <vt:lpstr>Office 365 – Understanding Simple Migrations: IMAP, Cutover, and Staged</vt:lpstr>
      <vt:lpstr>PowerPoint Presentation</vt:lpstr>
      <vt:lpstr>Summary of migration options*</vt:lpstr>
      <vt:lpstr>Additional onboarding options</vt:lpstr>
      <vt:lpstr>Migration option decision factors</vt:lpstr>
      <vt:lpstr>DirSync’s role in migrations:</vt:lpstr>
      <vt:lpstr>Simple coexistence deployment</vt:lpstr>
      <vt:lpstr>PowerPoint Presentation</vt:lpstr>
      <vt:lpstr>PowerPoint Presentation</vt:lpstr>
      <vt:lpstr>PowerPoint Presentation</vt:lpstr>
      <vt:lpstr>IMAP – Features and Benefits</vt:lpstr>
      <vt:lpstr>IMAP – Requirements and Limitations</vt:lpstr>
      <vt:lpstr>IMAP – Data Migration Scope</vt:lpstr>
      <vt:lpstr>IMAP – Migration Flow</vt:lpstr>
      <vt:lpstr>PowerPoint Presentation</vt:lpstr>
      <vt:lpstr>CEM – Features and Benefits</vt:lpstr>
      <vt:lpstr>CEM – Requirements and Limitations</vt:lpstr>
      <vt:lpstr>CEM accounts and passwords</vt:lpstr>
      <vt:lpstr>CEM – Data Migration Scope</vt:lpstr>
      <vt:lpstr>CEM – Data Migration Scope</vt:lpstr>
      <vt:lpstr>CEM – User Experience</vt:lpstr>
      <vt:lpstr>CEM – Migration Flow</vt:lpstr>
      <vt:lpstr>PowerPoint Presentation</vt:lpstr>
      <vt:lpstr>SEM – Features and Benefits</vt:lpstr>
      <vt:lpstr>SEM – Requirements and Limitations</vt:lpstr>
      <vt:lpstr>SEM accounts and passwords</vt:lpstr>
      <vt:lpstr>SEM – Data Migration Scope</vt:lpstr>
      <vt:lpstr>SEM – Data Migration Scope</vt:lpstr>
      <vt:lpstr>SEM batch file format</vt:lpstr>
      <vt:lpstr>SEM – User Experience</vt:lpstr>
      <vt:lpstr>Mail routing: pre-coexistence</vt:lpstr>
      <vt:lpstr>Mail routing: on-premises to Office 365</vt:lpstr>
      <vt:lpstr>Mail routing: Office 365 to on-premises</vt:lpstr>
      <vt:lpstr>SEM – Migration Flow</vt:lpstr>
      <vt:lpstr>Convert mailboxes after a SEM</vt:lpstr>
      <vt:lpstr>PowerPoint Presentation</vt:lpstr>
      <vt:lpstr>PowerPoint Presentation</vt:lpstr>
    </vt:vector>
  </TitlesOfParts>
  <Manager>&lt;Content Manager Name Here&gt;</Manager>
  <Company>Microsoft Corporation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Office 365 - Understanding Simple Migrations: IMAP, Cutover, and Staged</dc:title>
  <dc:subject>Tech Ready 15</dc:subject>
  <dc:creator>Lucas.Costa@microsoft.com</dc:creator>
  <cp:keywords>Tech Ready 15</cp:keywords>
  <dc:description>Template: Mitchell Derrey, Silver Fox Productions_x000d_
Formatting: Brittany Hart, Silver Fox Productions_x000d_
Event Date: July, 23 - 27 2012_x000d_
Event Location: WSCTC, Seattle, WA_x000d_
Audience Type: Internal/Inernational</dc:description>
  <cp:lastModifiedBy>jjrandbe@gmail.com</cp:lastModifiedBy>
  <cp:revision>663</cp:revision>
  <dcterms:created xsi:type="dcterms:W3CDTF">2012-01-20T23:26:09Z</dcterms:created>
  <dcterms:modified xsi:type="dcterms:W3CDTF">2014-11-05T22:38:42Z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0x010100B37042D2FE9BBB4BAD43D3EC1F0B6EA5</vt:lpwstr>
  </property>
  <property fmtid="{D5CDD505-2E9C-101B-9397-08002B2CF9AE}" pid="3" name="Product">
    <vt:lpwstr/>
  </property>
  <property fmtid="{D5CDD505-2E9C-101B-9397-08002B2CF9AE}" pid="4" name="Event1">
    <vt:lpwstr>217;#Unassigned|e51362f4-782c-41a8-bb7b-e0cfc8669933</vt:lpwstr>
  </property>
  <property fmtid="{D5CDD505-2E9C-101B-9397-08002B2CF9AE}" pid="5" name="Audience">
    <vt:lpwstr/>
  </property>
  <property fmtid="{D5CDD505-2E9C-101B-9397-08002B2CF9AE}" pid="6" name="_dlc_DocIdItemGuid">
    <vt:lpwstr>654f5e48-cc86-4570-b842-ba4b32c06b92</vt:lpwstr>
  </property>
  <property fmtid="{D5CDD505-2E9C-101B-9397-08002B2CF9AE}" pid="7" name="Order">
    <vt:r8>5700</vt:r8>
  </property>
  <property fmtid="{D5CDD505-2E9C-101B-9397-08002B2CF9AE}" pid="8" name="IsMyDocuments">
    <vt:bool>true</vt:bool>
  </property>
</Properties>
</file>